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ustria"/>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fUq/85CKGvBYnEkBBtIAYtLVe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Lustri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5400"/>
              <a:buFont typeface="Lustria"/>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 type="subTitle"/>
          </p:nvPr>
        </p:nvSpPr>
        <p:spPr>
          <a:xfrm>
            <a:off x="1370693" y="3598339"/>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lvl="0" algn="ctr">
              <a:spcBef>
                <a:spcPts val="400"/>
              </a:spcBef>
              <a:spcAft>
                <a:spcPts val="0"/>
              </a:spcAft>
              <a:buSzPts val="1400"/>
              <a:buNone/>
              <a:defRPr>
                <a:solidFill>
                  <a:schemeClr val="lt1"/>
                </a:solidFill>
              </a:defRPr>
            </a:lvl1pPr>
            <a:lvl2pPr lvl="1" algn="ctr">
              <a:spcBef>
                <a:spcPts val="600"/>
              </a:spcBef>
              <a:spcAft>
                <a:spcPts val="0"/>
              </a:spcAft>
              <a:buSzPts val="1260"/>
              <a:buNone/>
              <a:defRPr>
                <a:solidFill>
                  <a:schemeClr val="lt1"/>
                </a:solidFill>
              </a:defRPr>
            </a:lvl2pPr>
            <a:lvl3pPr lvl="2" algn="ctr">
              <a:spcBef>
                <a:spcPts val="600"/>
              </a:spcBef>
              <a:spcAft>
                <a:spcPts val="0"/>
              </a:spcAft>
              <a:buSzPts val="1120"/>
              <a:buNone/>
              <a:defRPr>
                <a:solidFill>
                  <a:schemeClr val="lt1"/>
                </a:solidFill>
              </a:defRPr>
            </a:lvl3pPr>
            <a:lvl4pPr lvl="3" algn="ctr">
              <a:spcBef>
                <a:spcPts val="600"/>
              </a:spcBef>
              <a:spcAft>
                <a:spcPts val="0"/>
              </a:spcAft>
              <a:buSzPts val="980"/>
              <a:buNone/>
              <a:defRPr>
                <a:solidFill>
                  <a:schemeClr val="lt1"/>
                </a:solidFill>
              </a:defRPr>
            </a:lvl4pPr>
            <a:lvl5pPr lvl="4" algn="ctr">
              <a:spcBef>
                <a:spcPts val="600"/>
              </a:spcBef>
              <a:spcAft>
                <a:spcPts val="0"/>
              </a:spcAft>
              <a:buSzPts val="98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p:txBody>
      </p:sp>
      <p:sp>
        <p:nvSpPr>
          <p:cNvPr id="18" name="Google Shape;18;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type="picTx">
  <p:cSld name="PICTURE_WITH_CAPTION_TEXT">
    <p:spTree>
      <p:nvGrpSpPr>
        <p:cNvPr id="73" name="Shape 73"/>
        <p:cNvGrpSpPr/>
        <p:nvPr/>
      </p:nvGrpSpPr>
      <p:grpSpPr>
        <a:xfrm>
          <a:off x="0" y="0"/>
          <a:ext cx="0" cy="0"/>
          <a:chOff x="0" y="0"/>
          <a:chExt cx="0" cy="0"/>
        </a:xfrm>
      </p:grpSpPr>
      <p:pic>
        <p:nvPicPr>
          <p:cNvPr descr="Slate-V2-HD-vertPhotoInset.png" id="74" name="Google Shape;74;p29"/>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75" name="Google Shape;75;p29"/>
          <p:cNvSpPr txBox="1"/>
          <p:nvPr>
            <p:ph type="title"/>
          </p:nvPr>
        </p:nvSpPr>
        <p:spPr>
          <a:xfrm>
            <a:off x="913795" y="609923"/>
            <a:ext cx="5934949" cy="182933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lvl="0" algn="ctr">
              <a:spcBef>
                <a:spcPts val="0"/>
              </a:spcBef>
              <a:spcAft>
                <a:spcPts val="0"/>
              </a:spcAft>
              <a:buClr>
                <a:schemeClr val="lt2"/>
              </a:buClr>
              <a:buSzPts val="3200"/>
              <a:buFont typeface="Lustria"/>
              <a:buNone/>
              <a:defRPr b="0"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p:nvPr>
            <p:ph idx="2" type="pic"/>
          </p:nvPr>
        </p:nvSpPr>
        <p:spPr>
          <a:xfrm>
            <a:off x="7442551" y="763702"/>
            <a:ext cx="3275751" cy="4912822"/>
          </a:xfrm>
          <a:prstGeom prst="rect">
            <a:avLst/>
          </a:prstGeom>
          <a:noFill/>
          <a:ln>
            <a:noFill/>
          </a:ln>
          <a:effectLst>
            <a:outerShdw blurRad="38100" dir="4440000" dist="25400">
              <a:srgbClr val="000000">
                <a:alpha val="35686"/>
              </a:srgbClr>
            </a:outerShdw>
          </a:effectLst>
        </p:spPr>
        <p:txBody>
          <a:bodyPr anchorCtr="0" anchor="t" bIns="45700" lIns="91425" spcFirstLastPara="1" rIns="91425" wrap="square" tIns="45700">
            <a:normAutofit/>
          </a:bodyPr>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77" name="Google Shape;77;p29"/>
          <p:cNvSpPr txBox="1"/>
          <p:nvPr>
            <p:ph idx="1" type="body"/>
          </p:nvPr>
        </p:nvSpPr>
        <p:spPr>
          <a:xfrm>
            <a:off x="913795" y="2439261"/>
            <a:ext cx="5934949" cy="337613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78" name="Google Shape;78;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panoramique avec légende">
  <p:cSld name="Image panoramique avec légende">
    <p:spTree>
      <p:nvGrpSpPr>
        <p:cNvPr id="81" name="Shape 81"/>
        <p:cNvGrpSpPr/>
        <p:nvPr/>
      </p:nvGrpSpPr>
      <p:grpSpPr>
        <a:xfrm>
          <a:off x="0" y="0"/>
          <a:ext cx="0" cy="0"/>
          <a:chOff x="0" y="0"/>
          <a:chExt cx="0" cy="0"/>
        </a:xfrm>
      </p:grpSpPr>
      <p:pic>
        <p:nvPicPr>
          <p:cNvPr descr="Slate-V2-HD-panoPhotoInset.png" id="82" name="Google Shape;82;p30"/>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83" name="Google Shape;83;p30"/>
          <p:cNvSpPr txBox="1"/>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800"/>
              <a:buFont typeface="Lustria"/>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p:nvPr>
            <p:ph idx="2" type="pic"/>
          </p:nvPr>
        </p:nvSpPr>
        <p:spPr>
          <a:xfrm>
            <a:off x="1169349" y="695009"/>
            <a:ext cx="9845346" cy="3525671"/>
          </a:xfrm>
          <a:prstGeom prst="rect">
            <a:avLst/>
          </a:prstGeom>
          <a:noFill/>
          <a:ln>
            <a:noFill/>
          </a:ln>
          <a:effectLst>
            <a:outerShdw blurRad="38100" dir="4440000" dist="25400">
              <a:srgbClr val="000000">
                <a:alpha val="35686"/>
              </a:srgbClr>
            </a:outerShdw>
          </a:effectLst>
        </p:spPr>
        <p:txBody>
          <a:bodyPr anchorCtr="0" anchor="t" bIns="45700" lIns="91425" spcFirstLastPara="1" rIns="91425" wrap="square" tIns="45700">
            <a:normAutofit/>
          </a:bodyPr>
          <a:lstStyle>
            <a:lvl1pPr lvl="0" marR="0" rtl="0" algn="ctr">
              <a:spcBef>
                <a:spcPts val="4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9pPr>
          </a:lstStyle>
          <a:p/>
        </p:txBody>
      </p:sp>
      <p:sp>
        <p:nvSpPr>
          <p:cNvPr id="85" name="Google Shape;85;p30"/>
          <p:cNvSpPr txBox="1"/>
          <p:nvPr>
            <p:ph idx="1" type="body"/>
          </p:nvPr>
        </p:nvSpPr>
        <p:spPr>
          <a:xfrm>
            <a:off x="913795" y="5108728"/>
            <a:ext cx="10353762" cy="6824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86" name="Google Shape;86;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légende">
  <p:cSld name="Titre et légende">
    <p:spTree>
      <p:nvGrpSpPr>
        <p:cNvPr id="89" name="Shape 89"/>
        <p:cNvGrpSpPr/>
        <p:nvPr/>
      </p:nvGrpSpPr>
      <p:grpSpPr>
        <a:xfrm>
          <a:off x="0" y="0"/>
          <a:ext cx="0" cy="0"/>
          <a:chOff x="0" y="0"/>
          <a:chExt cx="0" cy="0"/>
        </a:xfrm>
      </p:grpSpPr>
      <p:sp>
        <p:nvSpPr>
          <p:cNvPr id="90" name="Google Shape;90;p31"/>
          <p:cNvSpPr txBox="1"/>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 type="body"/>
          </p:nvPr>
        </p:nvSpPr>
        <p:spPr>
          <a:xfrm>
            <a:off x="913794" y="4295180"/>
            <a:ext cx="10353763" cy="150182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2" name="Google Shape;92;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tion avec légende">
  <p:cSld name="Citation avec légende">
    <p:spTree>
      <p:nvGrpSpPr>
        <p:cNvPr id="95" name="Shape 95"/>
        <p:cNvGrpSpPr/>
        <p:nvPr/>
      </p:nvGrpSpPr>
      <p:grpSpPr>
        <a:xfrm>
          <a:off x="0" y="0"/>
          <a:ext cx="0" cy="0"/>
          <a:chOff x="0" y="0"/>
          <a:chExt cx="0" cy="0"/>
        </a:xfrm>
      </p:grpSpPr>
      <p:sp>
        <p:nvSpPr>
          <p:cNvPr id="96" name="Google Shape;96;p32"/>
          <p:cNvSpPr txBox="1"/>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2"/>
          <p:cNvSpPr txBox="1"/>
          <p:nvPr>
            <p:ph idx="1" type="body"/>
          </p:nvPr>
        </p:nvSpPr>
        <p:spPr>
          <a:xfrm>
            <a:off x="1720644" y="3610032"/>
            <a:ext cx="8752299" cy="532749"/>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r">
              <a:spcBef>
                <a:spcPts val="280"/>
              </a:spcBef>
              <a:spcAft>
                <a:spcPts val="0"/>
              </a:spcAft>
              <a:buSzPts val="980"/>
              <a:buNone/>
              <a:defRPr sz="14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8" name="Google Shape;98;p32"/>
          <p:cNvSpPr txBox="1"/>
          <p:nvPr>
            <p:ph idx="2" type="body"/>
          </p:nvPr>
        </p:nvSpPr>
        <p:spPr>
          <a:xfrm>
            <a:off x="913794" y="4304353"/>
            <a:ext cx="10353763" cy="148949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99" name="Google Shape;99;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02" name="Google Shape;102;p32"/>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Lustria"/>
              <a:buNone/>
            </a:pPr>
            <a:r>
              <a:rPr b="0" i="0" lang="fr-FR" sz="8000" u="none" cap="none" strike="noStrike">
                <a:solidFill>
                  <a:schemeClr val="lt1"/>
                </a:solidFill>
                <a:latin typeface="Lustria"/>
                <a:ea typeface="Lustria"/>
                <a:cs typeface="Lustria"/>
                <a:sym typeface="Lustria"/>
              </a:rPr>
              <a:t>“</a:t>
            </a:r>
            <a:endParaRPr/>
          </a:p>
        </p:txBody>
      </p:sp>
      <p:sp>
        <p:nvSpPr>
          <p:cNvPr id="103" name="Google Shape;103;p32"/>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Lustria"/>
              <a:buNone/>
            </a:pPr>
            <a:r>
              <a:rPr b="0" i="0" lang="fr-FR" sz="8000" u="none" cap="none" strike="noStrike">
                <a:solidFill>
                  <a:schemeClr val="lt1"/>
                </a:solidFill>
                <a:latin typeface="Lustria"/>
                <a:ea typeface="Lustria"/>
                <a:cs typeface="Lustria"/>
                <a:sym typeface="Lustria"/>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rte nom">
  <p:cSld name="Carte nom">
    <p:spTree>
      <p:nvGrpSpPr>
        <p:cNvPr id="104" name="Shape 104"/>
        <p:cNvGrpSpPr/>
        <p:nvPr/>
      </p:nvGrpSpPr>
      <p:grpSpPr>
        <a:xfrm>
          <a:off x="0" y="0"/>
          <a:ext cx="0" cy="0"/>
          <a:chOff x="0" y="0"/>
          <a:chExt cx="0" cy="0"/>
        </a:xfrm>
      </p:grpSpPr>
      <p:sp>
        <p:nvSpPr>
          <p:cNvPr id="105" name="Google Shape;105;p33"/>
          <p:cNvSpPr txBox="1"/>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3"/>
          <p:cNvSpPr txBox="1"/>
          <p:nvPr>
            <p:ph idx="1" type="body"/>
          </p:nvPr>
        </p:nvSpPr>
        <p:spPr>
          <a:xfrm>
            <a:off x="913784" y="4650556"/>
            <a:ext cx="10352199" cy="114064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980"/>
              <a:buNone/>
              <a:defRPr sz="1400"/>
            </a:lvl2pPr>
            <a:lvl3pPr indent="-228600" lvl="2" marL="1371600" algn="l">
              <a:spcBef>
                <a:spcPts val="600"/>
              </a:spcBef>
              <a:spcAft>
                <a:spcPts val="0"/>
              </a:spcAft>
              <a:buSzPts val="840"/>
              <a:buNone/>
              <a:defRPr sz="1200"/>
            </a:lvl3pPr>
            <a:lvl4pPr indent="-228600" lvl="3" marL="1828800" algn="l">
              <a:spcBef>
                <a:spcPts val="600"/>
              </a:spcBef>
              <a:spcAft>
                <a:spcPts val="0"/>
              </a:spcAft>
              <a:buSzPts val="700"/>
              <a:buNone/>
              <a:defRPr sz="1000"/>
            </a:lvl4pPr>
            <a:lvl5pPr indent="-228600" lvl="4" marL="2286000" algn="l">
              <a:spcBef>
                <a:spcPts val="600"/>
              </a:spcBef>
              <a:spcAft>
                <a:spcPts val="0"/>
              </a:spcAft>
              <a:buSzPts val="700"/>
              <a:buNone/>
              <a:defRPr sz="1000"/>
            </a:lvl5pPr>
            <a:lvl6pPr indent="-228600" lvl="5" marL="2743200" algn="l">
              <a:spcBef>
                <a:spcPts val="600"/>
              </a:spcBef>
              <a:spcAft>
                <a:spcPts val="0"/>
              </a:spcAft>
              <a:buSzPts val="700"/>
              <a:buNone/>
              <a:defRPr sz="1000"/>
            </a:lvl6pPr>
            <a:lvl7pPr indent="-228600" lvl="6" marL="3200400" algn="l">
              <a:spcBef>
                <a:spcPts val="600"/>
              </a:spcBef>
              <a:spcAft>
                <a:spcPts val="0"/>
              </a:spcAft>
              <a:buSzPts val="700"/>
              <a:buNone/>
              <a:defRPr sz="1000"/>
            </a:lvl7pPr>
            <a:lvl8pPr indent="-228600" lvl="7" marL="3657600" algn="l">
              <a:spcBef>
                <a:spcPts val="600"/>
              </a:spcBef>
              <a:spcAft>
                <a:spcPts val="0"/>
              </a:spcAft>
              <a:buSzPts val="700"/>
              <a:buNone/>
              <a:defRPr sz="1000"/>
            </a:lvl8pPr>
            <a:lvl9pPr indent="-228600" lvl="8" marL="4114800" algn="l">
              <a:spcBef>
                <a:spcPts val="600"/>
              </a:spcBef>
              <a:spcAft>
                <a:spcPts val="600"/>
              </a:spcAft>
              <a:buSzPts val="700"/>
              <a:buNone/>
              <a:defRPr sz="1000"/>
            </a:lvl9pPr>
          </a:lstStyle>
          <a:p/>
        </p:txBody>
      </p:sp>
      <p:sp>
        <p:nvSpPr>
          <p:cNvPr id="107" name="Google Shape;107;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onnes">
  <p:cSld name="3 colonnes">
    <p:spTree>
      <p:nvGrpSpPr>
        <p:cNvPr id="110" name="Shape 110"/>
        <p:cNvGrpSpPr/>
        <p:nvPr/>
      </p:nvGrpSpPr>
      <p:grpSpPr>
        <a:xfrm>
          <a:off x="0" y="0"/>
          <a:ext cx="0" cy="0"/>
          <a:chOff x="0" y="0"/>
          <a:chExt cx="0" cy="0"/>
        </a:xfrm>
      </p:grpSpPr>
      <p:sp>
        <p:nvSpPr>
          <p:cNvPr id="111" name="Google Shape;111;p3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4"/>
          <p:cNvSpPr txBox="1"/>
          <p:nvPr>
            <p:ph idx="1" type="body"/>
          </p:nvPr>
        </p:nvSpPr>
        <p:spPr>
          <a:xfrm>
            <a:off x="913795"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13" name="Google Shape;113;p34"/>
          <p:cNvSpPr txBox="1"/>
          <p:nvPr>
            <p:ph idx="2" type="body"/>
          </p:nvPr>
        </p:nvSpPr>
        <p:spPr>
          <a:xfrm>
            <a:off x="91379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4" name="Google Shape;114;p34"/>
          <p:cNvSpPr txBox="1"/>
          <p:nvPr>
            <p:ph idx="3" type="body"/>
          </p:nvPr>
        </p:nvSpPr>
        <p:spPr>
          <a:xfrm>
            <a:off x="4446711"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15" name="Google Shape;115;p34"/>
          <p:cNvSpPr txBox="1"/>
          <p:nvPr>
            <p:ph idx="4" type="body"/>
          </p:nvPr>
        </p:nvSpPr>
        <p:spPr>
          <a:xfrm>
            <a:off x="444143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6" name="Google Shape;116;p34"/>
          <p:cNvSpPr txBox="1"/>
          <p:nvPr>
            <p:ph idx="5" type="body"/>
          </p:nvPr>
        </p:nvSpPr>
        <p:spPr>
          <a:xfrm>
            <a:off x="7966572"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17" name="Google Shape;117;p34"/>
          <p:cNvSpPr txBox="1"/>
          <p:nvPr>
            <p:ph idx="6" type="body"/>
          </p:nvPr>
        </p:nvSpPr>
        <p:spPr>
          <a:xfrm>
            <a:off x="7966572"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18" name="Google Shape;118;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onnes d’image">
  <p:cSld name="3 colonnes d’image">
    <p:spTree>
      <p:nvGrpSpPr>
        <p:cNvPr id="121" name="Shape 121"/>
        <p:cNvGrpSpPr/>
        <p:nvPr/>
      </p:nvGrpSpPr>
      <p:grpSpPr>
        <a:xfrm>
          <a:off x="0" y="0"/>
          <a:ext cx="0" cy="0"/>
          <a:chOff x="0" y="0"/>
          <a:chExt cx="0" cy="0"/>
        </a:xfrm>
      </p:grpSpPr>
      <p:pic>
        <p:nvPicPr>
          <p:cNvPr descr="Slate-V2-HD-3colPhotoInset.png" id="122" name="Google Shape;122;p35"/>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23" name="Google Shape;123;p35"/>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24" name="Google Shape;124;p35"/>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25" name="Google Shape;125;p35"/>
          <p:cNvSpPr txBox="1"/>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5"/>
          <p:cNvSpPr txBox="1"/>
          <p:nvPr>
            <p:ph idx="1" type="body"/>
          </p:nvPr>
        </p:nvSpPr>
        <p:spPr>
          <a:xfrm>
            <a:off x="913795"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27" name="Google Shape;127;p35"/>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5686"/>
              </a:srgbClr>
            </a:outerShdw>
          </a:effectLst>
        </p:spPr>
        <p:txBody>
          <a:bodyPr anchorCtr="0" anchor="t" bIns="45700" lIns="91425" spcFirstLastPara="1" rIns="91425" wrap="square" tIns="45700">
            <a:normAutofit/>
          </a:bodyPr>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8" name="Google Shape;128;p35"/>
          <p:cNvSpPr txBox="1"/>
          <p:nvPr>
            <p:ph idx="3" type="body"/>
          </p:nvPr>
        </p:nvSpPr>
        <p:spPr>
          <a:xfrm>
            <a:off x="913795" y="4480368"/>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29" name="Google Shape;129;p35"/>
          <p:cNvSpPr txBox="1"/>
          <p:nvPr>
            <p:ph idx="4" type="body"/>
          </p:nvPr>
        </p:nvSpPr>
        <p:spPr>
          <a:xfrm>
            <a:off x="4442788"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30" name="Google Shape;130;p35"/>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5686"/>
              </a:srgbClr>
            </a:outerShdw>
          </a:effectLst>
        </p:spPr>
        <p:txBody>
          <a:bodyPr anchorCtr="0" anchor="t" bIns="45700" lIns="91425" spcFirstLastPara="1" rIns="91425" wrap="square" tIns="45700">
            <a:normAutofit/>
          </a:bodyPr>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31" name="Google Shape;131;p35"/>
          <p:cNvSpPr txBox="1"/>
          <p:nvPr>
            <p:ph idx="6" type="body"/>
          </p:nvPr>
        </p:nvSpPr>
        <p:spPr>
          <a:xfrm>
            <a:off x="4441435" y="4480367"/>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32" name="Google Shape;132;p35"/>
          <p:cNvSpPr txBox="1"/>
          <p:nvPr>
            <p:ph idx="7" type="body"/>
          </p:nvPr>
        </p:nvSpPr>
        <p:spPr>
          <a:xfrm>
            <a:off x="7966697"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1400"/>
              <a:buNone/>
              <a:defRPr b="0" sz="2000">
                <a:solidFill>
                  <a:schemeClr val="lt1"/>
                </a:solidFill>
              </a:defRPr>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133" name="Google Shape;133;p35"/>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5686"/>
              </a:srgbClr>
            </a:outerShdw>
          </a:effectLst>
        </p:spPr>
        <p:txBody>
          <a:bodyPr anchorCtr="0" anchor="t" bIns="45700" lIns="91425" spcFirstLastPara="1" rIns="91425" wrap="square" tIns="45700">
            <a:normAutofit/>
          </a:bodyPr>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34" name="Google Shape;134;p35"/>
          <p:cNvSpPr txBox="1"/>
          <p:nvPr>
            <p:ph idx="9" type="body"/>
          </p:nvPr>
        </p:nvSpPr>
        <p:spPr>
          <a:xfrm>
            <a:off x="7966572" y="4480365"/>
            <a:ext cx="3300984" cy="131083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80"/>
              </a:spcBef>
              <a:spcAft>
                <a:spcPts val="0"/>
              </a:spcAft>
              <a:buSzPts val="980"/>
              <a:buNone/>
              <a:defRPr sz="14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135" name="Google Shape;135;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type="vertTitleAndTx">
  <p:cSld name="VERTICAL_TITLE_AND_VERTICAL_TEXT">
    <p:spTree>
      <p:nvGrpSpPr>
        <p:cNvPr id="138" name="Shape 138"/>
        <p:cNvGrpSpPr/>
        <p:nvPr/>
      </p:nvGrpSpPr>
      <p:grpSpPr>
        <a:xfrm>
          <a:off x="0" y="0"/>
          <a:ext cx="0" cy="0"/>
          <a:chOff x="0" y="0"/>
          <a:chExt cx="0" cy="0"/>
        </a:xfrm>
      </p:grpSpPr>
      <p:sp>
        <p:nvSpPr>
          <p:cNvPr id="139" name="Google Shape;139;p36"/>
          <p:cNvSpPr txBox="1"/>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l">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6"/>
          <p:cNvSpPr txBox="1"/>
          <p:nvPr>
            <p:ph idx="1" type="body"/>
          </p:nvPr>
        </p:nvSpPr>
        <p:spPr>
          <a:xfrm rot="5400000">
            <a:off x="2281431" y="-758036"/>
            <a:ext cx="5181601" cy="79168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141" name="Google Shape;141;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21" name="Shape 21"/>
        <p:cNvGrpSpPr/>
        <p:nvPr/>
      </p:nvGrpSpPr>
      <p:grpSpPr>
        <a:xfrm>
          <a:off x="0" y="0"/>
          <a:ext cx="0" cy="0"/>
          <a:chOff x="0" y="0"/>
          <a:chExt cx="0" cy="0"/>
        </a:xfrm>
      </p:grpSpPr>
      <p:sp>
        <p:nvSpPr>
          <p:cNvPr id="22" name="Google Shape;22;p2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 type="body"/>
          </p:nvPr>
        </p:nvSpPr>
        <p:spPr>
          <a:xfrm rot="5400000">
            <a:off x="4061301" y="-1415056"/>
            <a:ext cx="4058751" cy="1035376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24" name="Google Shape;24;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type="blank">
  <p:cSld name="BLANK">
    <p:spTree>
      <p:nvGrpSpPr>
        <p:cNvPr id="27" name="Shape 27"/>
        <p:cNvGrpSpPr/>
        <p:nvPr/>
      </p:nvGrpSpPr>
      <p:grpSpPr>
        <a:xfrm>
          <a:off x="0" y="0"/>
          <a:ext cx="0" cy="0"/>
          <a:chOff x="0" y="0"/>
          <a:chExt cx="0" cy="0"/>
        </a:xfrm>
      </p:grpSpPr>
      <p:sp>
        <p:nvSpPr>
          <p:cNvPr id="28" name="Google Shape;28;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31" name="Shape 31"/>
        <p:cNvGrpSpPr/>
        <p:nvPr/>
      </p:nvGrpSpPr>
      <p:grpSpPr>
        <a:xfrm>
          <a:off x="0" y="0"/>
          <a:ext cx="0" cy="0"/>
          <a:chOff x="0" y="0"/>
          <a:chExt cx="0" cy="0"/>
        </a:xfrm>
      </p:grpSpPr>
      <p:sp>
        <p:nvSpPr>
          <p:cNvPr id="32" name="Google Shape;32;p2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34" name="Google Shape;34;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type="secHead">
  <p:cSld name="SECTION_HEADER">
    <p:spTree>
      <p:nvGrpSpPr>
        <p:cNvPr id="37" name="Shape 37"/>
        <p:cNvGrpSpPr/>
        <p:nvPr/>
      </p:nvGrpSpPr>
      <p:grpSpPr>
        <a:xfrm>
          <a:off x="0" y="0"/>
          <a:ext cx="0" cy="0"/>
          <a:chOff x="0" y="0"/>
          <a:chExt cx="0" cy="0"/>
        </a:xfrm>
      </p:grpSpPr>
      <p:sp>
        <p:nvSpPr>
          <p:cNvPr id="38" name="Google Shape;38;p24"/>
          <p:cNvSpPr txBox="1"/>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4000"/>
              <a:buFont typeface="Lustria"/>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 type="body"/>
          </p:nvPr>
        </p:nvSpPr>
        <p:spPr>
          <a:xfrm>
            <a:off x="1295401" y="3589879"/>
            <a:ext cx="9590550" cy="15070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400"/>
              </a:spcBef>
              <a:spcAft>
                <a:spcPts val="0"/>
              </a:spcAft>
              <a:buSzPts val="1400"/>
              <a:buNone/>
              <a:defRPr sz="2000">
                <a:solidFill>
                  <a:schemeClr val="lt1"/>
                </a:solidFill>
              </a:defRPr>
            </a:lvl1pPr>
            <a:lvl2pPr indent="-228600" lvl="1" marL="914400" algn="l">
              <a:spcBef>
                <a:spcPts val="600"/>
              </a:spcBef>
              <a:spcAft>
                <a:spcPts val="0"/>
              </a:spcAft>
              <a:buSzPts val="1260"/>
              <a:buNone/>
              <a:defRPr sz="1800">
                <a:solidFill>
                  <a:schemeClr val="lt1"/>
                </a:solidFill>
              </a:defRPr>
            </a:lvl2pPr>
            <a:lvl3pPr indent="-228600" lvl="2" marL="1371600" algn="l">
              <a:spcBef>
                <a:spcPts val="600"/>
              </a:spcBef>
              <a:spcAft>
                <a:spcPts val="0"/>
              </a:spcAft>
              <a:buSzPts val="1120"/>
              <a:buNone/>
              <a:defRPr sz="1600">
                <a:solidFill>
                  <a:schemeClr val="lt1"/>
                </a:solidFill>
              </a:defRPr>
            </a:lvl3pPr>
            <a:lvl4pPr indent="-228600" lvl="3" marL="1828800" algn="l">
              <a:spcBef>
                <a:spcPts val="600"/>
              </a:spcBef>
              <a:spcAft>
                <a:spcPts val="0"/>
              </a:spcAft>
              <a:buSzPts val="980"/>
              <a:buNone/>
              <a:defRPr sz="1400">
                <a:solidFill>
                  <a:schemeClr val="lt1"/>
                </a:solidFill>
              </a:defRPr>
            </a:lvl4pPr>
            <a:lvl5pPr indent="-228600" lvl="4" marL="2286000" algn="l">
              <a:spcBef>
                <a:spcPts val="600"/>
              </a:spcBef>
              <a:spcAft>
                <a:spcPts val="0"/>
              </a:spcAft>
              <a:buSzPts val="980"/>
              <a:buNone/>
              <a:defRPr sz="1400">
                <a:solidFill>
                  <a:schemeClr val="lt1"/>
                </a:solidFill>
              </a:defRPr>
            </a:lvl5pPr>
            <a:lvl6pPr indent="-228600" lvl="5" marL="2743200" algn="l">
              <a:spcBef>
                <a:spcPts val="600"/>
              </a:spcBef>
              <a:spcAft>
                <a:spcPts val="0"/>
              </a:spcAft>
              <a:buSzPts val="980"/>
              <a:buNone/>
              <a:defRPr sz="1400">
                <a:solidFill>
                  <a:schemeClr val="lt1"/>
                </a:solidFill>
              </a:defRPr>
            </a:lvl6pPr>
            <a:lvl7pPr indent="-228600" lvl="6" marL="3200400" algn="l">
              <a:spcBef>
                <a:spcPts val="600"/>
              </a:spcBef>
              <a:spcAft>
                <a:spcPts val="0"/>
              </a:spcAft>
              <a:buSzPts val="980"/>
              <a:buNone/>
              <a:defRPr sz="1400">
                <a:solidFill>
                  <a:schemeClr val="lt1"/>
                </a:solidFill>
              </a:defRPr>
            </a:lvl7pPr>
            <a:lvl8pPr indent="-228600" lvl="7" marL="3657600" algn="l">
              <a:spcBef>
                <a:spcPts val="600"/>
              </a:spcBef>
              <a:spcAft>
                <a:spcPts val="0"/>
              </a:spcAft>
              <a:buSzPts val="980"/>
              <a:buNone/>
              <a:defRPr sz="1400">
                <a:solidFill>
                  <a:schemeClr val="lt1"/>
                </a:solidFill>
              </a:defRPr>
            </a:lvl8pPr>
            <a:lvl9pPr indent="-228600" lvl="8" marL="4114800" algn="l">
              <a:spcBef>
                <a:spcPts val="600"/>
              </a:spcBef>
              <a:spcAft>
                <a:spcPts val="600"/>
              </a:spcAft>
              <a:buSzPts val="980"/>
              <a:buNone/>
              <a:defRPr sz="1400">
                <a:solidFill>
                  <a:schemeClr val="lt1"/>
                </a:solidFill>
              </a:defRPr>
            </a:lvl9pPr>
          </a:lstStyle>
          <a:p/>
        </p:txBody>
      </p:sp>
      <p:sp>
        <p:nvSpPr>
          <p:cNvPr id="40" name="Google Shape;40;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43" name="Shape 43"/>
        <p:cNvGrpSpPr/>
        <p:nvPr/>
      </p:nvGrpSpPr>
      <p:grpSpPr>
        <a:xfrm>
          <a:off x="0" y="0"/>
          <a:ext cx="0" cy="0"/>
          <a:chOff x="0" y="0"/>
          <a:chExt cx="0" cy="0"/>
        </a:xfrm>
      </p:grpSpPr>
      <p:sp>
        <p:nvSpPr>
          <p:cNvPr id="44" name="Google Shape;44;p2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6" name="Google Shape;46;p25"/>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47" name="Google Shape;47;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type="twoTxTwoObj">
  <p:cSld name="TWO_OBJECTS_WITH_TEXT">
    <p:spTree>
      <p:nvGrpSpPr>
        <p:cNvPr id="50" name="Shape 50"/>
        <p:cNvGrpSpPr/>
        <p:nvPr/>
      </p:nvGrpSpPr>
      <p:grpSpPr>
        <a:xfrm>
          <a:off x="0" y="0"/>
          <a:ext cx="0" cy="0"/>
          <a:chOff x="0" y="0"/>
          <a:chExt cx="0" cy="0"/>
        </a:xfrm>
      </p:grpSpPr>
      <p:pic>
        <p:nvPicPr>
          <p:cNvPr descr="Slate-V2-HD-compPhotoInset.png" id="51" name="Google Shape;51;p26"/>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52" name="Google Shape;52;p26"/>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53" name="Google Shape;53;p2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55" name="Google Shape;55;p26"/>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56" name="Google Shape;56;p26"/>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480"/>
              </a:spcBef>
              <a:spcAft>
                <a:spcPts val="0"/>
              </a:spcAft>
              <a:buSzPts val="1680"/>
              <a:buNone/>
              <a:defRPr b="0" sz="2400"/>
            </a:lvl1pPr>
            <a:lvl2pPr indent="-228600" lvl="1" marL="914400" algn="l">
              <a:spcBef>
                <a:spcPts val="600"/>
              </a:spcBef>
              <a:spcAft>
                <a:spcPts val="0"/>
              </a:spcAft>
              <a:buSzPts val="1400"/>
              <a:buNone/>
              <a:defRPr b="1" sz="2000"/>
            </a:lvl2pPr>
            <a:lvl3pPr indent="-228600" lvl="2" marL="1371600" algn="l">
              <a:spcBef>
                <a:spcPts val="600"/>
              </a:spcBef>
              <a:spcAft>
                <a:spcPts val="0"/>
              </a:spcAft>
              <a:buSzPts val="1260"/>
              <a:buNone/>
              <a:defRPr b="1" sz="1800"/>
            </a:lvl3pPr>
            <a:lvl4pPr indent="-228600" lvl="3" marL="1828800" algn="l">
              <a:spcBef>
                <a:spcPts val="600"/>
              </a:spcBef>
              <a:spcAft>
                <a:spcPts val="0"/>
              </a:spcAft>
              <a:buSzPts val="1120"/>
              <a:buNone/>
              <a:defRPr b="1" sz="1600"/>
            </a:lvl4pPr>
            <a:lvl5pPr indent="-228600" lvl="4" marL="2286000" algn="l">
              <a:spcBef>
                <a:spcPts val="600"/>
              </a:spcBef>
              <a:spcAft>
                <a:spcPts val="0"/>
              </a:spcAft>
              <a:buSzPts val="1120"/>
              <a:buNone/>
              <a:defRPr b="1" sz="1600"/>
            </a:lvl5pPr>
            <a:lvl6pPr indent="-228600" lvl="5" marL="2743200" algn="l">
              <a:spcBef>
                <a:spcPts val="600"/>
              </a:spcBef>
              <a:spcAft>
                <a:spcPts val="0"/>
              </a:spcAft>
              <a:buSzPts val="1120"/>
              <a:buNone/>
              <a:defRPr b="1" sz="1600"/>
            </a:lvl6pPr>
            <a:lvl7pPr indent="-228600" lvl="6" marL="3200400" algn="l">
              <a:spcBef>
                <a:spcPts val="600"/>
              </a:spcBef>
              <a:spcAft>
                <a:spcPts val="0"/>
              </a:spcAft>
              <a:buSzPts val="1120"/>
              <a:buNone/>
              <a:defRPr b="1" sz="1600"/>
            </a:lvl7pPr>
            <a:lvl8pPr indent="-228600" lvl="7" marL="3657600" algn="l">
              <a:spcBef>
                <a:spcPts val="600"/>
              </a:spcBef>
              <a:spcAft>
                <a:spcPts val="0"/>
              </a:spcAft>
              <a:buSzPts val="1120"/>
              <a:buNone/>
              <a:defRPr b="1" sz="1600"/>
            </a:lvl8pPr>
            <a:lvl9pPr indent="-228600" lvl="8" marL="4114800" algn="l">
              <a:spcBef>
                <a:spcPts val="600"/>
              </a:spcBef>
              <a:spcAft>
                <a:spcPts val="600"/>
              </a:spcAft>
              <a:buSzPts val="1120"/>
              <a:buNone/>
              <a:defRPr b="1" sz="1600"/>
            </a:lvl9pPr>
          </a:lstStyle>
          <a:p/>
        </p:txBody>
      </p:sp>
      <p:sp>
        <p:nvSpPr>
          <p:cNvPr id="57" name="Google Shape;57;p26"/>
          <p:cNvSpPr txBox="1"/>
          <p:nvPr>
            <p:ph idx="4" type="body"/>
          </p:nvPr>
        </p:nvSpPr>
        <p:spPr>
          <a:xfrm>
            <a:off x="6294967" y="2380137"/>
            <a:ext cx="4895330"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sz="1800"/>
            </a:lvl1pPr>
            <a:lvl2pPr indent="-299719" lvl="1" marL="914400" algn="l">
              <a:spcBef>
                <a:spcPts val="600"/>
              </a:spcBef>
              <a:spcAft>
                <a:spcPts val="0"/>
              </a:spcAft>
              <a:buSzPts val="1120"/>
              <a:buChar char="🞚"/>
              <a:defRPr sz="1600"/>
            </a:lvl2pPr>
            <a:lvl3pPr indent="-290830" lvl="2" marL="1371600" algn="l">
              <a:spcBef>
                <a:spcPts val="600"/>
              </a:spcBef>
              <a:spcAft>
                <a:spcPts val="0"/>
              </a:spcAft>
              <a:buSzPts val="980"/>
              <a:buChar char="◈"/>
              <a:defRPr sz="1400"/>
            </a:lvl3pPr>
            <a:lvl4pPr indent="-281939" lvl="3" marL="1828800" algn="l">
              <a:spcBef>
                <a:spcPts val="600"/>
              </a:spcBef>
              <a:spcAft>
                <a:spcPts val="0"/>
              </a:spcAft>
              <a:buSzPts val="840"/>
              <a:buChar char="🞚"/>
              <a:defRPr sz="1200"/>
            </a:lvl4pPr>
            <a:lvl5pPr indent="-281939" lvl="4" marL="2286000" algn="l">
              <a:spcBef>
                <a:spcPts val="600"/>
              </a:spcBef>
              <a:spcAft>
                <a:spcPts val="0"/>
              </a:spcAft>
              <a:buSzPts val="840"/>
              <a:buChar char="◈"/>
              <a:defRPr sz="1200"/>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58" name="Google Shape;58;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type="titleOnly">
  <p:cSld name="TITLE_ONLY">
    <p:spTree>
      <p:nvGrpSpPr>
        <p:cNvPr id="61" name="Shape 61"/>
        <p:cNvGrpSpPr/>
        <p:nvPr/>
      </p:nvGrpSpPr>
      <p:grpSpPr>
        <a:xfrm>
          <a:off x="0" y="0"/>
          <a:ext cx="0" cy="0"/>
          <a:chOff x="0" y="0"/>
          <a:chExt cx="0" cy="0"/>
        </a:xfrm>
      </p:grpSpPr>
      <p:sp>
        <p:nvSpPr>
          <p:cNvPr id="62" name="Google Shape;62;p27"/>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type="objTx">
  <p:cSld name="OBJECT_WITH_CAPTION_TEXT">
    <p:spTree>
      <p:nvGrpSpPr>
        <p:cNvPr id="66" name="Shape 66"/>
        <p:cNvGrpSpPr/>
        <p:nvPr/>
      </p:nvGrpSpPr>
      <p:grpSpPr>
        <a:xfrm>
          <a:off x="0" y="0"/>
          <a:ext cx="0" cy="0"/>
          <a:chOff x="0" y="0"/>
          <a:chExt cx="0" cy="0"/>
        </a:xfrm>
      </p:grpSpPr>
      <p:sp>
        <p:nvSpPr>
          <p:cNvPr id="67" name="Google Shape;67;p28"/>
          <p:cNvSpPr txBox="1"/>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400"/>
              <a:buFont typeface="Lustr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 type="body"/>
          </p:nvPr>
        </p:nvSpPr>
        <p:spPr>
          <a:xfrm>
            <a:off x="4855633" y="609600"/>
            <a:ext cx="6411924" cy="5181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600"/>
              </a:spcBef>
              <a:spcAft>
                <a:spcPts val="0"/>
              </a:spcAft>
              <a:buSzPts val="1260"/>
              <a:buChar char="🞚"/>
              <a:defRPr/>
            </a:lvl2pPr>
            <a:lvl3pPr indent="-308610" lvl="2" marL="1371600" algn="l">
              <a:spcBef>
                <a:spcPts val="600"/>
              </a:spcBef>
              <a:spcAft>
                <a:spcPts val="0"/>
              </a:spcAft>
              <a:buSzPts val="1260"/>
              <a:buChar char="◈"/>
              <a:defRPr/>
            </a:lvl3pPr>
            <a:lvl4pPr indent="-308610" lvl="3" marL="1828800" algn="l">
              <a:spcBef>
                <a:spcPts val="600"/>
              </a:spcBef>
              <a:spcAft>
                <a:spcPts val="0"/>
              </a:spcAft>
              <a:buSzPts val="1260"/>
              <a:buChar char="🞚"/>
              <a:defRPr/>
            </a:lvl4pPr>
            <a:lvl5pPr indent="-308610" lvl="4" marL="2286000" algn="l">
              <a:spcBef>
                <a:spcPts val="600"/>
              </a:spcBef>
              <a:spcAft>
                <a:spcPts val="0"/>
              </a:spcAft>
              <a:buSzPts val="1260"/>
              <a:buChar char="◈"/>
              <a:defRPr/>
            </a:lvl5pPr>
            <a:lvl6pPr indent="-308610" lvl="5" marL="2743200" algn="l">
              <a:spcBef>
                <a:spcPts val="600"/>
              </a:spcBef>
              <a:spcAft>
                <a:spcPts val="0"/>
              </a:spcAft>
              <a:buSzPts val="1260"/>
              <a:buChar char="◈"/>
              <a:defRPr/>
            </a:lvl6pPr>
            <a:lvl7pPr indent="-308610" lvl="6" marL="3200400" algn="l">
              <a:spcBef>
                <a:spcPts val="600"/>
              </a:spcBef>
              <a:spcAft>
                <a:spcPts val="0"/>
              </a:spcAft>
              <a:buSzPts val="1260"/>
              <a:buChar char="◈"/>
              <a:defRPr/>
            </a:lvl7pPr>
            <a:lvl8pPr indent="-308609" lvl="7" marL="3657600" algn="l">
              <a:spcBef>
                <a:spcPts val="600"/>
              </a:spcBef>
              <a:spcAft>
                <a:spcPts val="0"/>
              </a:spcAft>
              <a:buSzPts val="1260"/>
              <a:buChar char="◈"/>
              <a:defRPr/>
            </a:lvl8pPr>
            <a:lvl9pPr indent="-308609" lvl="8" marL="4114800" algn="l">
              <a:spcBef>
                <a:spcPts val="600"/>
              </a:spcBef>
              <a:spcAft>
                <a:spcPts val="600"/>
              </a:spcAft>
              <a:buSzPts val="1260"/>
              <a:buChar char="◈"/>
              <a:defRPr/>
            </a:lvl9pPr>
          </a:lstStyle>
          <a:p/>
        </p:txBody>
      </p:sp>
      <p:sp>
        <p:nvSpPr>
          <p:cNvPr id="69" name="Google Shape;69;p28"/>
          <p:cNvSpPr txBox="1"/>
          <p:nvPr>
            <p:ph idx="2" type="body"/>
          </p:nvPr>
        </p:nvSpPr>
        <p:spPr>
          <a:xfrm>
            <a:off x="913795" y="2431518"/>
            <a:ext cx="3706889" cy="335968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20"/>
              </a:spcBef>
              <a:spcAft>
                <a:spcPts val="0"/>
              </a:spcAft>
              <a:buSzPts val="1120"/>
              <a:buNone/>
              <a:defRPr sz="1600"/>
            </a:lvl1pPr>
            <a:lvl2pPr indent="-228600" lvl="1" marL="914400" algn="l">
              <a:spcBef>
                <a:spcPts val="600"/>
              </a:spcBef>
              <a:spcAft>
                <a:spcPts val="0"/>
              </a:spcAft>
              <a:buSzPts val="840"/>
              <a:buNone/>
              <a:defRPr sz="1200"/>
            </a:lvl2pPr>
            <a:lvl3pPr indent="-228600" lvl="2" marL="1371600" algn="l">
              <a:spcBef>
                <a:spcPts val="600"/>
              </a:spcBef>
              <a:spcAft>
                <a:spcPts val="0"/>
              </a:spcAft>
              <a:buSzPts val="700"/>
              <a:buNone/>
              <a:defRPr sz="1000"/>
            </a:lvl3pPr>
            <a:lvl4pPr indent="-228600" lvl="3" marL="1828800" algn="l">
              <a:spcBef>
                <a:spcPts val="600"/>
              </a:spcBef>
              <a:spcAft>
                <a:spcPts val="0"/>
              </a:spcAft>
              <a:buSzPts val="630"/>
              <a:buNone/>
              <a:defRPr sz="900"/>
            </a:lvl4pPr>
            <a:lvl5pPr indent="-228600" lvl="4" marL="2286000" algn="l">
              <a:spcBef>
                <a:spcPts val="600"/>
              </a:spcBef>
              <a:spcAft>
                <a:spcPts val="0"/>
              </a:spcAft>
              <a:buSzPts val="630"/>
              <a:buNone/>
              <a:defRPr sz="900"/>
            </a:lvl5pPr>
            <a:lvl6pPr indent="-228600" lvl="5" marL="2743200" algn="l">
              <a:spcBef>
                <a:spcPts val="600"/>
              </a:spcBef>
              <a:spcAft>
                <a:spcPts val="0"/>
              </a:spcAft>
              <a:buSzPts val="630"/>
              <a:buNone/>
              <a:defRPr sz="900"/>
            </a:lvl6pPr>
            <a:lvl7pPr indent="-228600" lvl="6" marL="3200400" algn="l">
              <a:spcBef>
                <a:spcPts val="600"/>
              </a:spcBef>
              <a:spcAft>
                <a:spcPts val="0"/>
              </a:spcAft>
              <a:buSzPts val="630"/>
              <a:buNone/>
              <a:defRPr sz="900"/>
            </a:lvl7pPr>
            <a:lvl8pPr indent="-228600" lvl="7" marL="3657600" algn="l">
              <a:spcBef>
                <a:spcPts val="600"/>
              </a:spcBef>
              <a:spcAft>
                <a:spcPts val="0"/>
              </a:spcAft>
              <a:buSzPts val="630"/>
              <a:buNone/>
              <a:defRPr sz="900"/>
            </a:lvl8pPr>
            <a:lvl9pPr indent="-228600" lvl="8" marL="4114800" algn="l">
              <a:spcBef>
                <a:spcPts val="600"/>
              </a:spcBef>
              <a:spcAft>
                <a:spcPts val="600"/>
              </a:spcAft>
              <a:buSzPts val="630"/>
              <a:buNone/>
              <a:defRPr sz="900"/>
            </a:lvl9pPr>
          </a:lstStyle>
          <a:p/>
        </p:txBody>
      </p:sp>
      <p:sp>
        <p:nvSpPr>
          <p:cNvPr id="70" name="Google Shape;70;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19"/>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2" name="Google Shape;12;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 name="Google Shape;13;p1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4" name="Google Shape;14;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
          <p:cNvSpPr txBox="1"/>
          <p:nvPr>
            <p:ph type="ctrTitle"/>
          </p:nvPr>
        </p:nvSpPr>
        <p:spPr>
          <a:xfrm>
            <a:off x="1556218" y="1824515"/>
            <a:ext cx="9440100" cy="2160600"/>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p>
            <a:pPr indent="0" lvl="0" marL="0" rtl="0" algn="ctr">
              <a:lnSpc>
                <a:spcPct val="150000"/>
              </a:lnSpc>
              <a:spcBef>
                <a:spcPts val="0"/>
              </a:spcBef>
              <a:spcAft>
                <a:spcPts val="0"/>
              </a:spcAft>
              <a:buClr>
                <a:schemeClr val="lt2"/>
              </a:buClr>
              <a:buSzPts val="4860"/>
              <a:buFont typeface="Comic Sans MS"/>
              <a:buNone/>
            </a:pPr>
            <a:r>
              <a:rPr lang="fr-FR" sz="4860">
                <a:latin typeface="Comic Sans MS"/>
                <a:ea typeface="Comic Sans MS"/>
                <a:cs typeface="Comic Sans MS"/>
                <a:sym typeface="Comic Sans MS"/>
              </a:rPr>
              <a:t>Comment adapter un document de type .DOC pour les « dys »</a:t>
            </a:r>
            <a:endParaRPr sz="4860">
              <a:latin typeface="Comic Sans MS"/>
              <a:ea typeface="Comic Sans MS"/>
              <a:cs typeface="Comic Sans MS"/>
              <a:sym typeface="Comic Sans MS"/>
            </a:endParaRPr>
          </a:p>
        </p:txBody>
      </p:sp>
      <p:sp>
        <p:nvSpPr>
          <p:cNvPr id="150" name="Google Shape;150;p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151" name="Google Shape;151;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0"/>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Etape 05</a:t>
            </a:r>
            <a:endParaRPr>
              <a:latin typeface="Comic Sans MS"/>
              <a:ea typeface="Comic Sans MS"/>
              <a:cs typeface="Comic Sans MS"/>
              <a:sym typeface="Comic Sans MS"/>
            </a:endParaRPr>
          </a:p>
        </p:txBody>
      </p:sp>
      <p:sp>
        <p:nvSpPr>
          <p:cNvPr id="225" name="Google Shape;225;p10"/>
          <p:cNvSpPr txBox="1"/>
          <p:nvPr>
            <p:ph idx="1" type="body"/>
          </p:nvPr>
        </p:nvSpPr>
        <p:spPr>
          <a:xfrm>
            <a:off x="913795" y="1397487"/>
            <a:ext cx="10353762" cy="46683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lnSpc>
                <a:spcPct val="130000"/>
              </a:lnSpc>
              <a:spcBef>
                <a:spcPts val="0"/>
              </a:spcBef>
              <a:spcAft>
                <a:spcPts val="0"/>
              </a:spcAft>
              <a:buSzPts val="770"/>
              <a:buNone/>
            </a:pPr>
            <a:r>
              <a:rPr lang="fr-FR" sz="1100">
                <a:latin typeface="Comic Sans MS"/>
                <a:ea typeface="Comic Sans MS"/>
                <a:cs typeface="Comic Sans MS"/>
                <a:sym typeface="Comic Sans MS"/>
              </a:rPr>
              <a:t>Adapter la couleur des caractères du texte :</a:t>
            </a:r>
            <a:endParaRPr/>
          </a:p>
          <a:p>
            <a:pPr indent="-306000" lvl="0" marL="342900" rtl="0" algn="just">
              <a:lnSpc>
                <a:spcPct val="130000"/>
              </a:lnSpc>
              <a:spcBef>
                <a:spcPts val="820"/>
              </a:spcBef>
              <a:spcAft>
                <a:spcPts val="0"/>
              </a:spcAft>
              <a:buSzPts val="770"/>
              <a:buChar char="◈"/>
            </a:pPr>
            <a:r>
              <a:rPr lang="fr-FR" sz="1100">
                <a:latin typeface="Comic Sans MS"/>
                <a:ea typeface="Comic Sans MS"/>
                <a:cs typeface="Comic Sans MS"/>
                <a:sym typeface="Comic Sans MS"/>
              </a:rPr>
              <a:t>Appuyer simultanément sur les touches « </a:t>
            </a:r>
            <a:r>
              <a:rPr lang="fr-FR" sz="1100">
                <a:solidFill>
                  <a:schemeClr val="accent1"/>
                </a:solidFill>
                <a:latin typeface="Comic Sans MS"/>
                <a:ea typeface="Comic Sans MS"/>
                <a:cs typeface="Comic Sans MS"/>
                <a:sym typeface="Comic Sans MS"/>
              </a:rPr>
              <a:t>ctrl</a:t>
            </a:r>
            <a:r>
              <a:rPr lang="fr-FR" sz="1100">
                <a:latin typeface="Comic Sans MS"/>
                <a:ea typeface="Comic Sans MS"/>
                <a:cs typeface="Comic Sans MS"/>
                <a:sym typeface="Comic Sans MS"/>
              </a:rPr>
              <a:t> » et « </a:t>
            </a:r>
            <a:r>
              <a:rPr lang="fr-FR" sz="1100">
                <a:solidFill>
                  <a:schemeClr val="accent1"/>
                </a:solidFill>
                <a:latin typeface="Comic Sans MS"/>
                <a:ea typeface="Comic Sans MS"/>
                <a:cs typeface="Comic Sans MS"/>
                <a:sym typeface="Comic Sans MS"/>
              </a:rPr>
              <a:t>d</a:t>
            </a:r>
            <a:r>
              <a:rPr lang="fr-FR" sz="1100">
                <a:latin typeface="Comic Sans MS"/>
                <a:ea typeface="Comic Sans MS"/>
                <a:cs typeface="Comic Sans MS"/>
                <a:sym typeface="Comic Sans MS"/>
              </a:rPr>
              <a:t> » ou cliquer sur la petite flèche en bas à droite de la section «  </a:t>
            </a:r>
            <a:r>
              <a:rPr lang="fr-FR" sz="1100">
                <a:solidFill>
                  <a:schemeClr val="accent1"/>
                </a:solidFill>
                <a:latin typeface="Comic Sans MS"/>
                <a:ea typeface="Comic Sans MS"/>
                <a:cs typeface="Comic Sans MS"/>
                <a:sym typeface="Comic Sans MS"/>
              </a:rPr>
              <a:t>Police </a:t>
            </a:r>
            <a:r>
              <a:rPr lang="fr-FR" sz="1100">
                <a:solidFill>
                  <a:schemeClr val="lt1"/>
                </a:solidFill>
                <a:latin typeface="Comic Sans MS"/>
                <a:ea typeface="Comic Sans MS"/>
                <a:cs typeface="Comic Sans MS"/>
                <a:sym typeface="Comic Sans MS"/>
              </a:rPr>
              <a:t>» dans l’onglet « accueil » du bandeau : la fenêtre « Police » s’ouvre.</a:t>
            </a:r>
            <a:endParaRPr/>
          </a:p>
          <a:p>
            <a:pPr indent="-306000" lvl="0" marL="342900" rtl="0" algn="just">
              <a:lnSpc>
                <a:spcPct val="130000"/>
              </a:lnSpc>
              <a:spcBef>
                <a:spcPts val="820"/>
              </a:spcBef>
              <a:spcAft>
                <a:spcPts val="0"/>
              </a:spcAft>
              <a:buSzPts val="770"/>
              <a:buChar char="◈"/>
            </a:pPr>
            <a:r>
              <a:rPr lang="fr-FR" sz="1100">
                <a:solidFill>
                  <a:schemeClr val="lt1"/>
                </a:solidFill>
                <a:latin typeface="Comic Sans MS"/>
                <a:ea typeface="Comic Sans MS"/>
                <a:cs typeface="Comic Sans MS"/>
                <a:sym typeface="Comic Sans MS"/>
              </a:rPr>
              <a:t>Sur l’onglet « Police, style et attributs » de la fenêtre « Police », cliquer sur « </a:t>
            </a:r>
            <a:r>
              <a:rPr lang="fr-FR" sz="1100">
                <a:solidFill>
                  <a:schemeClr val="accent1"/>
                </a:solidFill>
                <a:latin typeface="Comic Sans MS"/>
                <a:ea typeface="Comic Sans MS"/>
                <a:cs typeface="Comic Sans MS"/>
                <a:sym typeface="Comic Sans MS"/>
              </a:rPr>
              <a:t>Effets de texte</a:t>
            </a:r>
            <a:r>
              <a:rPr lang="fr-FR" sz="1100">
                <a:solidFill>
                  <a:schemeClr val="lt1"/>
                </a:solidFill>
                <a:latin typeface="Comic Sans MS"/>
                <a:ea typeface="Comic Sans MS"/>
                <a:cs typeface="Comic Sans MS"/>
                <a:sym typeface="Comic Sans MS"/>
              </a:rPr>
              <a:t> » en bas de la fenêtre. Une nouvelle fenêtre s’ouvre. Cliquer sur « </a:t>
            </a:r>
            <a:r>
              <a:rPr lang="fr-FR" sz="1100">
                <a:solidFill>
                  <a:schemeClr val="accent1"/>
                </a:solidFill>
                <a:latin typeface="Comic Sans MS"/>
                <a:ea typeface="Comic Sans MS"/>
                <a:cs typeface="Comic Sans MS"/>
                <a:sym typeface="Comic Sans MS"/>
              </a:rPr>
              <a:t>Remplissage du texte</a:t>
            </a:r>
            <a:r>
              <a:rPr lang="fr-FR" sz="1100">
                <a:solidFill>
                  <a:schemeClr val="lt1"/>
                </a:solidFill>
                <a:latin typeface="Comic Sans MS"/>
                <a:ea typeface="Comic Sans MS"/>
                <a:cs typeface="Comic Sans MS"/>
                <a:sym typeface="Comic Sans MS"/>
              </a:rPr>
              <a:t> » pour ouvrir le menu correspondant.</a:t>
            </a:r>
            <a:endParaRPr/>
          </a:p>
          <a:p>
            <a:pPr indent="-306000" lvl="0" marL="342900" rtl="0" algn="just">
              <a:lnSpc>
                <a:spcPct val="130000"/>
              </a:lnSpc>
              <a:spcBef>
                <a:spcPts val="820"/>
              </a:spcBef>
              <a:spcAft>
                <a:spcPts val="0"/>
              </a:spcAft>
              <a:buSzPts val="770"/>
              <a:buChar char="◈"/>
            </a:pPr>
            <a:r>
              <a:rPr lang="fr-FR" sz="1100">
                <a:solidFill>
                  <a:schemeClr val="lt1"/>
                </a:solidFill>
                <a:latin typeface="Comic Sans MS"/>
                <a:ea typeface="Comic Sans MS"/>
                <a:cs typeface="Comic Sans MS"/>
                <a:sym typeface="Comic Sans MS"/>
              </a:rPr>
              <a:t>Dans la fenêtre « Effets de mise en forme d’un texte », cocher d’abord « </a:t>
            </a:r>
            <a:r>
              <a:rPr lang="fr-FR" sz="1100">
                <a:solidFill>
                  <a:schemeClr val="accent1"/>
                </a:solidFill>
                <a:latin typeface="Comic Sans MS"/>
                <a:ea typeface="Comic Sans MS"/>
                <a:cs typeface="Comic Sans MS"/>
                <a:sym typeface="Comic Sans MS"/>
              </a:rPr>
              <a:t>Remplissage dégradé</a:t>
            </a:r>
            <a:r>
              <a:rPr lang="fr-FR" sz="1100">
                <a:solidFill>
                  <a:schemeClr val="lt1"/>
                </a:solidFill>
                <a:latin typeface="Comic Sans MS"/>
                <a:ea typeface="Comic Sans MS"/>
                <a:cs typeface="Comic Sans MS"/>
                <a:sym typeface="Comic Sans MS"/>
              </a:rPr>
              <a:t> », puis sélectionner « </a:t>
            </a:r>
            <a:r>
              <a:rPr lang="fr-FR" sz="1100">
                <a:solidFill>
                  <a:schemeClr val="accent1"/>
                </a:solidFill>
                <a:latin typeface="Comic Sans MS"/>
                <a:ea typeface="Comic Sans MS"/>
                <a:cs typeface="Comic Sans MS"/>
                <a:sym typeface="Comic Sans MS"/>
              </a:rPr>
              <a:t>Linéaire</a:t>
            </a:r>
            <a:r>
              <a:rPr lang="fr-FR" sz="1100">
                <a:solidFill>
                  <a:schemeClr val="lt1"/>
                </a:solidFill>
                <a:latin typeface="Comic Sans MS"/>
                <a:ea typeface="Comic Sans MS"/>
                <a:cs typeface="Comic Sans MS"/>
                <a:sym typeface="Comic Sans MS"/>
              </a:rPr>
              <a:t> » grâce à la flèche de menu déroulant près de la mention « Type ». Ensuite, cliquer sur la flèche de menu déroulant près de la mention « Orientation » et sélectionner « </a:t>
            </a:r>
            <a:r>
              <a:rPr lang="fr-FR" sz="1100">
                <a:solidFill>
                  <a:schemeClr val="accent1"/>
                </a:solidFill>
                <a:latin typeface="Comic Sans MS"/>
                <a:ea typeface="Comic Sans MS"/>
                <a:cs typeface="Comic Sans MS"/>
                <a:sym typeface="Comic Sans MS"/>
              </a:rPr>
              <a:t>Linéaire vers le bas</a:t>
            </a:r>
            <a:r>
              <a:rPr lang="fr-FR" sz="1100">
                <a:solidFill>
                  <a:schemeClr val="lt1"/>
                </a:solidFill>
                <a:latin typeface="Comic Sans MS"/>
                <a:ea typeface="Comic Sans MS"/>
                <a:cs typeface="Comic Sans MS"/>
                <a:sym typeface="Comic Sans MS"/>
              </a:rPr>
              <a:t> ». La mesure d’angle donnée doit être « 90° ». </a:t>
            </a:r>
            <a:endParaRPr/>
          </a:p>
          <a:p>
            <a:pPr indent="-306000" lvl="0" marL="342900" rtl="0" algn="just">
              <a:lnSpc>
                <a:spcPct val="130000"/>
              </a:lnSpc>
              <a:spcBef>
                <a:spcPts val="820"/>
              </a:spcBef>
              <a:spcAft>
                <a:spcPts val="0"/>
              </a:spcAft>
              <a:buSzPts val="770"/>
              <a:buChar char="◈"/>
            </a:pPr>
            <a:r>
              <a:rPr lang="fr-FR" sz="1100">
                <a:solidFill>
                  <a:schemeClr val="lt1"/>
                </a:solidFill>
                <a:latin typeface="Comic Sans MS"/>
                <a:ea typeface="Comic Sans MS"/>
                <a:cs typeface="Comic Sans MS"/>
                <a:sym typeface="Comic Sans MS"/>
              </a:rPr>
              <a:t>Dans la section « Points de dégradés », sélectionner le curseur à l’extrémité droite puis appuyer sur la case montrant un curseur et une croix rouge au bout de la section à droite pour le supprimer. Sélectionner le second curseur en partant de la gauche et le supprimer de la même manière.</a:t>
            </a:r>
            <a:endParaRPr/>
          </a:p>
          <a:p>
            <a:pPr indent="-306000" lvl="0" marL="342900" rtl="0" algn="just">
              <a:lnSpc>
                <a:spcPct val="130000"/>
              </a:lnSpc>
              <a:spcBef>
                <a:spcPts val="820"/>
              </a:spcBef>
              <a:spcAft>
                <a:spcPts val="0"/>
              </a:spcAft>
              <a:buSzPts val="770"/>
              <a:buChar char="◈"/>
            </a:pPr>
            <a:r>
              <a:rPr lang="fr-FR" sz="1100">
                <a:solidFill>
                  <a:schemeClr val="lt1"/>
                </a:solidFill>
                <a:latin typeface="Comic Sans MS"/>
                <a:ea typeface="Comic Sans MS"/>
                <a:cs typeface="Comic Sans MS"/>
                <a:sym typeface="Comic Sans MS"/>
              </a:rPr>
              <a:t>Appuyer sur le curseur à l’extrémité gauche pour le sélectionner. Cliquer sur la flèche de menu déroulant de la case « Couleur » et sélectionner une couleur assez claire.</a:t>
            </a:r>
            <a:endParaRPr/>
          </a:p>
          <a:p>
            <a:pPr indent="-306000" lvl="0" marL="342900" rtl="0" algn="just">
              <a:lnSpc>
                <a:spcPct val="130000"/>
              </a:lnSpc>
              <a:spcBef>
                <a:spcPts val="820"/>
              </a:spcBef>
              <a:spcAft>
                <a:spcPts val="0"/>
              </a:spcAft>
              <a:buSzPts val="770"/>
              <a:buChar char="◈"/>
            </a:pPr>
            <a:r>
              <a:rPr lang="fr-FR" sz="1100">
                <a:solidFill>
                  <a:schemeClr val="lt1"/>
                </a:solidFill>
                <a:latin typeface="Comic Sans MS"/>
                <a:ea typeface="Comic Sans MS"/>
                <a:cs typeface="Comic Sans MS"/>
                <a:sym typeface="Comic Sans MS"/>
              </a:rPr>
              <a:t>Appuyer sur le second curseur pour le sélectionner. Cliquer sur la flèche de menu déroulant de la case « Couleur » et sélectionner le noir.</a:t>
            </a:r>
            <a:endParaRPr/>
          </a:p>
          <a:p>
            <a:pPr indent="-306000" lvl="0" marL="342900" rtl="0" algn="just">
              <a:lnSpc>
                <a:spcPct val="130000"/>
              </a:lnSpc>
              <a:spcBef>
                <a:spcPts val="820"/>
              </a:spcBef>
              <a:spcAft>
                <a:spcPts val="0"/>
              </a:spcAft>
              <a:buSzPts val="770"/>
              <a:buChar char="◈"/>
            </a:pPr>
            <a:r>
              <a:rPr lang="fr-FR" sz="1100">
                <a:latin typeface="Comic Sans MS"/>
                <a:ea typeface="Comic Sans MS"/>
                <a:cs typeface="Comic Sans MS"/>
                <a:sym typeface="Comic Sans MS"/>
              </a:rPr>
              <a:t>Cliquer sur « </a:t>
            </a:r>
            <a:r>
              <a:rPr lang="fr-FR" sz="1100">
                <a:solidFill>
                  <a:schemeClr val="accent1"/>
                </a:solidFill>
                <a:latin typeface="Comic Sans MS"/>
                <a:ea typeface="Comic Sans MS"/>
                <a:cs typeface="Comic Sans MS"/>
                <a:sym typeface="Comic Sans MS"/>
              </a:rPr>
              <a:t>OK</a:t>
            </a:r>
            <a:r>
              <a:rPr lang="fr-FR" sz="1100">
                <a:latin typeface="Comic Sans MS"/>
                <a:ea typeface="Comic Sans MS"/>
                <a:cs typeface="Comic Sans MS"/>
                <a:sym typeface="Comic Sans MS"/>
              </a:rPr>
              <a:t> » en bas de la fenêtre </a:t>
            </a:r>
            <a:r>
              <a:rPr lang="fr-FR" sz="1100">
                <a:solidFill>
                  <a:schemeClr val="lt1"/>
                </a:solidFill>
                <a:latin typeface="Comic Sans MS"/>
                <a:ea typeface="Comic Sans MS"/>
                <a:cs typeface="Comic Sans MS"/>
                <a:sym typeface="Comic Sans MS"/>
              </a:rPr>
              <a:t>« Effets de mise en forme d’un texte », puis sur « </a:t>
            </a:r>
            <a:r>
              <a:rPr lang="fr-FR" sz="1100">
                <a:solidFill>
                  <a:schemeClr val="accent1"/>
                </a:solidFill>
                <a:latin typeface="Comic Sans MS"/>
                <a:ea typeface="Comic Sans MS"/>
                <a:cs typeface="Comic Sans MS"/>
                <a:sym typeface="Comic Sans MS"/>
              </a:rPr>
              <a:t>OK</a:t>
            </a:r>
            <a:r>
              <a:rPr lang="fr-FR" sz="1100">
                <a:solidFill>
                  <a:schemeClr val="lt1"/>
                </a:solidFill>
                <a:latin typeface="Comic Sans MS"/>
                <a:ea typeface="Comic Sans MS"/>
                <a:cs typeface="Comic Sans MS"/>
                <a:sym typeface="Comic Sans MS"/>
              </a:rPr>
              <a:t> » en bas de la fenêtre « Police »</a:t>
            </a:r>
            <a:r>
              <a:rPr lang="fr-FR" sz="1100">
                <a:latin typeface="Comic Sans MS"/>
                <a:ea typeface="Comic Sans MS"/>
                <a:cs typeface="Comic Sans MS"/>
                <a:sym typeface="Comic Sans MS"/>
              </a:rPr>
              <a:t>.</a:t>
            </a:r>
            <a:endParaRPr sz="1100">
              <a:latin typeface="Comic Sans MS"/>
              <a:ea typeface="Comic Sans MS"/>
              <a:cs typeface="Comic Sans MS"/>
              <a:sym typeface="Comic Sans MS"/>
            </a:endParaRPr>
          </a:p>
        </p:txBody>
      </p:sp>
      <p:sp>
        <p:nvSpPr>
          <p:cNvPr id="226" name="Google Shape;226;p1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27" name="Google Shape;227;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11"/>
          <p:cNvPicPr preferRelativeResize="0"/>
          <p:nvPr/>
        </p:nvPicPr>
        <p:blipFill rotWithShape="1">
          <a:blip r:embed="rId3">
            <a:alphaModFix/>
          </a:blip>
          <a:srcRect b="0" l="0" r="0" t="0"/>
          <a:stretch/>
        </p:blipFill>
        <p:spPr>
          <a:xfrm>
            <a:off x="0" y="79375"/>
            <a:ext cx="12192000" cy="6699250"/>
          </a:xfrm>
          <a:prstGeom prst="rect">
            <a:avLst/>
          </a:prstGeom>
          <a:noFill/>
          <a:ln>
            <a:noFill/>
          </a:ln>
        </p:spPr>
      </p:pic>
      <p:sp>
        <p:nvSpPr>
          <p:cNvPr id="233" name="Google Shape;233;p11"/>
          <p:cNvSpPr/>
          <p:nvPr/>
        </p:nvSpPr>
        <p:spPr>
          <a:xfrm>
            <a:off x="861646" y="1354015"/>
            <a:ext cx="1055077" cy="26377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34" name="Google Shape;234;p11"/>
          <p:cNvSpPr/>
          <p:nvPr/>
        </p:nvSpPr>
        <p:spPr>
          <a:xfrm>
            <a:off x="1638300" y="4970584"/>
            <a:ext cx="1055077" cy="26377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35" name="Google Shape;235;p11"/>
          <p:cNvSpPr/>
          <p:nvPr/>
        </p:nvSpPr>
        <p:spPr>
          <a:xfrm>
            <a:off x="8094785" y="2986453"/>
            <a:ext cx="1225061" cy="30187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36" name="Google Shape;236;p11"/>
          <p:cNvSpPr/>
          <p:nvPr/>
        </p:nvSpPr>
        <p:spPr>
          <a:xfrm>
            <a:off x="9615854" y="3481754"/>
            <a:ext cx="978877" cy="211016"/>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37" name="Google Shape;237;p11"/>
          <p:cNvSpPr/>
          <p:nvPr/>
        </p:nvSpPr>
        <p:spPr>
          <a:xfrm>
            <a:off x="9750669" y="3692770"/>
            <a:ext cx="978877" cy="211016"/>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38" name="Google Shape;238;p11"/>
          <p:cNvSpPr/>
          <p:nvPr/>
        </p:nvSpPr>
        <p:spPr>
          <a:xfrm>
            <a:off x="8255977" y="4202723"/>
            <a:ext cx="307731" cy="378069"/>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39" name="Google Shape;239;p11"/>
          <p:cNvSpPr/>
          <p:nvPr/>
        </p:nvSpPr>
        <p:spPr>
          <a:xfrm>
            <a:off x="10105292" y="4478215"/>
            <a:ext cx="307731" cy="378069"/>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40" name="Google Shape;240;p11"/>
          <p:cNvSpPr/>
          <p:nvPr/>
        </p:nvSpPr>
        <p:spPr>
          <a:xfrm>
            <a:off x="9580685" y="4202723"/>
            <a:ext cx="307731" cy="378069"/>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41" name="Google Shape;241;p11"/>
          <p:cNvSpPr/>
          <p:nvPr/>
        </p:nvSpPr>
        <p:spPr>
          <a:xfrm>
            <a:off x="9979269" y="5234354"/>
            <a:ext cx="826477" cy="238736"/>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42" name="Google Shape;242;p1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43" name="Google Shape;243;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1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Etape 06</a:t>
            </a:r>
            <a:endParaRPr>
              <a:latin typeface="Comic Sans MS"/>
              <a:ea typeface="Comic Sans MS"/>
              <a:cs typeface="Comic Sans MS"/>
              <a:sym typeface="Comic Sans MS"/>
            </a:endParaRPr>
          </a:p>
        </p:txBody>
      </p:sp>
      <p:sp>
        <p:nvSpPr>
          <p:cNvPr id="249" name="Google Shape;249;p12"/>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06000" lvl="0" marL="342900" rtl="0" algn="l">
              <a:lnSpc>
                <a:spcPct val="150000"/>
              </a:lnSpc>
              <a:spcBef>
                <a:spcPts val="0"/>
              </a:spcBef>
              <a:spcAft>
                <a:spcPts val="0"/>
              </a:spcAft>
              <a:buSzPts val="1400"/>
              <a:buChar char="◈"/>
            </a:pPr>
            <a:r>
              <a:rPr lang="fr-FR">
                <a:latin typeface="Comic Sans MS"/>
                <a:ea typeface="Comic Sans MS"/>
                <a:cs typeface="Comic Sans MS"/>
                <a:sym typeface="Comic Sans MS"/>
              </a:rPr>
              <a:t>Finaliser la mise en page, agrandir le titre, ajouter ou retirer des interlignes au besoin.</a:t>
            </a:r>
            <a:endParaRPr/>
          </a:p>
          <a:p>
            <a:pPr indent="-306000" lvl="0" marL="342900" rtl="0" algn="l">
              <a:lnSpc>
                <a:spcPct val="150000"/>
              </a:lnSpc>
              <a:spcBef>
                <a:spcPts val="1000"/>
              </a:spcBef>
              <a:spcAft>
                <a:spcPts val="0"/>
              </a:spcAft>
              <a:buSzPts val="1400"/>
              <a:buChar char="◈"/>
            </a:pPr>
            <a:r>
              <a:rPr lang="fr-FR">
                <a:latin typeface="Comic Sans MS"/>
                <a:ea typeface="Comic Sans MS"/>
                <a:cs typeface="Comic Sans MS"/>
                <a:sym typeface="Comic Sans MS"/>
              </a:rPr>
              <a:t>Enregistrer le document adapté.</a:t>
            </a:r>
            <a:endParaRPr>
              <a:latin typeface="Comic Sans MS"/>
              <a:ea typeface="Comic Sans MS"/>
              <a:cs typeface="Comic Sans MS"/>
              <a:sym typeface="Comic Sans MS"/>
            </a:endParaRPr>
          </a:p>
        </p:txBody>
      </p:sp>
      <p:sp>
        <p:nvSpPr>
          <p:cNvPr id="250" name="Google Shape;250;p1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51" name="Google Shape;251;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pic>
        <p:nvPicPr>
          <p:cNvPr id="256" name="Google Shape;256;p13"/>
          <p:cNvPicPr preferRelativeResize="0"/>
          <p:nvPr/>
        </p:nvPicPr>
        <p:blipFill rotWithShape="1">
          <a:blip r:embed="rId3">
            <a:alphaModFix/>
          </a:blip>
          <a:srcRect b="0" l="0" r="0" t="0"/>
          <a:stretch/>
        </p:blipFill>
        <p:spPr>
          <a:xfrm>
            <a:off x="0" y="79375"/>
            <a:ext cx="12192000" cy="6699250"/>
          </a:xfrm>
          <a:prstGeom prst="rect">
            <a:avLst/>
          </a:prstGeom>
          <a:noFill/>
          <a:ln>
            <a:noFill/>
          </a:ln>
        </p:spPr>
      </p:pic>
      <p:sp>
        <p:nvSpPr>
          <p:cNvPr id="257" name="Google Shape;257;p1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58" name="Google Shape;258;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1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Version finale</a:t>
            </a:r>
            <a:endParaRPr>
              <a:latin typeface="Comic Sans MS"/>
              <a:ea typeface="Comic Sans MS"/>
              <a:cs typeface="Comic Sans MS"/>
              <a:sym typeface="Comic Sans MS"/>
            </a:endParaRPr>
          </a:p>
        </p:txBody>
      </p:sp>
      <p:sp>
        <p:nvSpPr>
          <p:cNvPr id="264" name="Google Shape;264;p14"/>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06000" lvl="0" marL="342900" rtl="0" algn="just">
              <a:lnSpc>
                <a:spcPct val="150000"/>
              </a:lnSpc>
              <a:spcBef>
                <a:spcPts val="0"/>
              </a:spcBef>
              <a:spcAft>
                <a:spcPts val="0"/>
              </a:spcAft>
              <a:buSzPts val="1400"/>
              <a:buChar char="◈"/>
            </a:pPr>
            <a:r>
              <a:rPr lang="fr-FR">
                <a:latin typeface="Comic Sans MS"/>
                <a:ea typeface="Comic Sans MS"/>
                <a:cs typeface="Comic Sans MS"/>
                <a:sym typeface="Comic Sans MS"/>
              </a:rPr>
              <a:t>Le texte est plus aéré, et le dégradé dans les lettres aide les élèves « dys » à poser plus facilement la lettre dans le bon sens pour pouvoir la reconnaître et donc lire.</a:t>
            </a:r>
            <a:endParaRPr/>
          </a:p>
        </p:txBody>
      </p:sp>
      <p:sp>
        <p:nvSpPr>
          <p:cNvPr id="265" name="Google Shape;265;p1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66" name="Google Shape;266;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Google Shape;271;p15"/>
          <p:cNvPicPr preferRelativeResize="0"/>
          <p:nvPr/>
        </p:nvPicPr>
        <p:blipFill rotWithShape="1">
          <a:blip r:embed="rId3">
            <a:alphaModFix/>
          </a:blip>
          <a:srcRect b="0" l="0" r="0" t="0"/>
          <a:stretch/>
        </p:blipFill>
        <p:spPr>
          <a:xfrm>
            <a:off x="1143803" y="0"/>
            <a:ext cx="4850256" cy="6858000"/>
          </a:xfrm>
          <a:prstGeom prst="rect">
            <a:avLst/>
          </a:prstGeom>
          <a:noFill/>
          <a:ln>
            <a:noFill/>
          </a:ln>
        </p:spPr>
      </p:pic>
      <p:pic>
        <p:nvPicPr>
          <p:cNvPr id="272" name="Google Shape;272;p15"/>
          <p:cNvPicPr preferRelativeResize="0"/>
          <p:nvPr/>
        </p:nvPicPr>
        <p:blipFill rotWithShape="1">
          <a:blip r:embed="rId4">
            <a:alphaModFix/>
          </a:blip>
          <a:srcRect b="0" l="0" r="0" t="0"/>
          <a:stretch/>
        </p:blipFill>
        <p:spPr>
          <a:xfrm>
            <a:off x="6264443" y="0"/>
            <a:ext cx="4850256" cy="6858000"/>
          </a:xfrm>
          <a:prstGeom prst="rect">
            <a:avLst/>
          </a:prstGeom>
          <a:noFill/>
          <a:ln>
            <a:noFill/>
          </a:ln>
        </p:spPr>
      </p:pic>
      <p:sp>
        <p:nvSpPr>
          <p:cNvPr id="273" name="Google Shape;273;p1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74" name="Google Shape;274;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1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Autre adaptation possible</a:t>
            </a:r>
            <a:endParaRPr>
              <a:latin typeface="Comic Sans MS"/>
              <a:ea typeface="Comic Sans MS"/>
              <a:cs typeface="Comic Sans MS"/>
              <a:sym typeface="Comic Sans MS"/>
            </a:endParaRPr>
          </a:p>
        </p:txBody>
      </p:sp>
      <p:sp>
        <p:nvSpPr>
          <p:cNvPr id="280" name="Google Shape;280;p16"/>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06000" lvl="0" marL="342900" rtl="0" algn="just">
              <a:lnSpc>
                <a:spcPct val="150000"/>
              </a:lnSpc>
              <a:spcBef>
                <a:spcPts val="0"/>
              </a:spcBef>
              <a:spcAft>
                <a:spcPts val="0"/>
              </a:spcAft>
              <a:buSzPts val="1400"/>
              <a:buChar char="◈"/>
            </a:pPr>
            <a:r>
              <a:rPr lang="fr-FR">
                <a:latin typeface="Comic Sans MS"/>
                <a:ea typeface="Comic Sans MS"/>
                <a:cs typeface="Comic Sans MS"/>
                <a:sym typeface="Comic Sans MS"/>
              </a:rPr>
              <a:t>Sélectionner avec la souris et en maintenant la touche « Ctrl » enfoncée toutes les lettres muettes (qui ne se lisent pas), puis en modifier la couleur de police en </a:t>
            </a:r>
            <a:r>
              <a:rPr lang="fr-FR">
                <a:solidFill>
                  <a:srgbClr val="8C8C93"/>
                </a:solidFill>
                <a:latin typeface="Comic Sans MS"/>
                <a:ea typeface="Comic Sans MS"/>
                <a:cs typeface="Comic Sans MS"/>
                <a:sym typeface="Comic Sans MS"/>
              </a:rPr>
              <a:t>gris</a:t>
            </a:r>
            <a:r>
              <a:rPr lang="fr-FR">
                <a:latin typeface="Comic Sans MS"/>
                <a:ea typeface="Comic Sans MS"/>
                <a:cs typeface="Comic Sans MS"/>
                <a:sym typeface="Comic Sans MS"/>
              </a:rPr>
              <a:t>.</a:t>
            </a:r>
            <a:endParaRPr/>
          </a:p>
          <a:p>
            <a:pPr indent="-306000" lvl="0" marL="342900" rtl="0" algn="just">
              <a:lnSpc>
                <a:spcPct val="150000"/>
              </a:lnSpc>
              <a:spcBef>
                <a:spcPts val="1000"/>
              </a:spcBef>
              <a:spcAft>
                <a:spcPts val="0"/>
              </a:spcAft>
              <a:buSzPts val="1400"/>
              <a:buChar char="◈"/>
            </a:pPr>
            <a:r>
              <a:rPr lang="fr-FR">
                <a:latin typeface="Comic Sans MS"/>
                <a:ea typeface="Comic Sans MS"/>
                <a:cs typeface="Comic Sans MS"/>
                <a:sym typeface="Comic Sans MS"/>
              </a:rPr>
              <a:t>Sélectionner avec la souris et en maintenant la touche « Ctrl » enfoncée une syllabe sur deux, puis en modifier la couleur de police en </a:t>
            </a:r>
            <a:r>
              <a:rPr lang="fr-FR">
                <a:solidFill>
                  <a:srgbClr val="FF0000"/>
                </a:solidFill>
                <a:latin typeface="Comic Sans MS"/>
                <a:ea typeface="Comic Sans MS"/>
                <a:cs typeface="Comic Sans MS"/>
                <a:sym typeface="Comic Sans MS"/>
              </a:rPr>
              <a:t>rouge</a:t>
            </a:r>
            <a:r>
              <a:rPr lang="fr-FR">
                <a:latin typeface="Comic Sans MS"/>
                <a:ea typeface="Comic Sans MS"/>
                <a:cs typeface="Comic Sans MS"/>
                <a:sym typeface="Comic Sans MS"/>
              </a:rPr>
              <a:t>.</a:t>
            </a:r>
            <a:endParaRPr>
              <a:latin typeface="Comic Sans MS"/>
              <a:ea typeface="Comic Sans MS"/>
              <a:cs typeface="Comic Sans MS"/>
              <a:sym typeface="Comic Sans MS"/>
            </a:endParaRPr>
          </a:p>
          <a:p>
            <a:pPr indent="-306000" lvl="0" marL="342900" rtl="0" algn="just">
              <a:lnSpc>
                <a:spcPct val="150000"/>
              </a:lnSpc>
              <a:spcBef>
                <a:spcPts val="1000"/>
              </a:spcBef>
              <a:spcAft>
                <a:spcPts val="0"/>
              </a:spcAft>
              <a:buSzPts val="1400"/>
              <a:buChar char="◈"/>
            </a:pPr>
            <a:r>
              <a:rPr lang="fr-FR">
                <a:latin typeface="Comic Sans MS"/>
                <a:ea typeface="Comic Sans MS"/>
                <a:cs typeface="Comic Sans MS"/>
                <a:sym typeface="Comic Sans MS"/>
              </a:rPr>
              <a:t>Sélectionner avec la souris et en maintenant la touche « Ctrl » enfoncée les syllabes restantes, puis en modifier la couleur de police en </a:t>
            </a:r>
            <a:r>
              <a:rPr lang="fr-FR">
                <a:solidFill>
                  <a:srgbClr val="00B050"/>
                </a:solidFill>
                <a:latin typeface="Comic Sans MS"/>
                <a:ea typeface="Comic Sans MS"/>
                <a:cs typeface="Comic Sans MS"/>
                <a:sym typeface="Comic Sans MS"/>
              </a:rPr>
              <a:t>vert</a:t>
            </a:r>
            <a:r>
              <a:rPr lang="fr-FR">
                <a:latin typeface="Comic Sans MS"/>
                <a:ea typeface="Comic Sans MS"/>
                <a:cs typeface="Comic Sans MS"/>
                <a:sym typeface="Comic Sans MS"/>
              </a:rPr>
              <a:t>.</a:t>
            </a:r>
            <a:endParaRPr>
              <a:latin typeface="Comic Sans MS"/>
              <a:ea typeface="Comic Sans MS"/>
              <a:cs typeface="Comic Sans MS"/>
              <a:sym typeface="Comic Sans MS"/>
            </a:endParaRPr>
          </a:p>
        </p:txBody>
      </p:sp>
      <p:sp>
        <p:nvSpPr>
          <p:cNvPr id="281" name="Google Shape;281;p1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82" name="Google Shape;282;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17"/>
          <p:cNvPicPr preferRelativeResize="0"/>
          <p:nvPr/>
        </p:nvPicPr>
        <p:blipFill rotWithShape="1">
          <a:blip r:embed="rId3">
            <a:alphaModFix/>
          </a:blip>
          <a:srcRect b="0" l="0" r="0" t="0"/>
          <a:stretch/>
        </p:blipFill>
        <p:spPr>
          <a:xfrm>
            <a:off x="1044050" y="0"/>
            <a:ext cx="4850256" cy="6858000"/>
          </a:xfrm>
          <a:prstGeom prst="rect">
            <a:avLst/>
          </a:prstGeom>
          <a:noFill/>
          <a:ln>
            <a:noFill/>
          </a:ln>
        </p:spPr>
      </p:pic>
      <p:pic>
        <p:nvPicPr>
          <p:cNvPr id="288" name="Google Shape;288;p17"/>
          <p:cNvPicPr preferRelativeResize="0"/>
          <p:nvPr/>
        </p:nvPicPr>
        <p:blipFill rotWithShape="1">
          <a:blip r:embed="rId4">
            <a:alphaModFix/>
          </a:blip>
          <a:srcRect b="0" l="0" r="0" t="0"/>
          <a:stretch/>
        </p:blipFill>
        <p:spPr>
          <a:xfrm>
            <a:off x="6297694" y="0"/>
            <a:ext cx="4850256" cy="6858000"/>
          </a:xfrm>
          <a:prstGeom prst="rect">
            <a:avLst/>
          </a:prstGeom>
          <a:noFill/>
          <a:ln>
            <a:noFill/>
          </a:ln>
        </p:spPr>
      </p:pic>
      <p:sp>
        <p:nvSpPr>
          <p:cNvPr id="289" name="Google Shape;289;p1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90" name="Google Shape;290;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Version finale syllabée</a:t>
            </a:r>
            <a:endParaRPr>
              <a:latin typeface="Comic Sans MS"/>
              <a:ea typeface="Comic Sans MS"/>
              <a:cs typeface="Comic Sans MS"/>
              <a:sym typeface="Comic Sans MS"/>
            </a:endParaRPr>
          </a:p>
        </p:txBody>
      </p:sp>
      <p:sp>
        <p:nvSpPr>
          <p:cNvPr id="296" name="Google Shape;296;p18"/>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06000" lvl="0" marL="342900" rtl="0" algn="just">
              <a:lnSpc>
                <a:spcPct val="140000"/>
              </a:lnSpc>
              <a:spcBef>
                <a:spcPts val="0"/>
              </a:spcBef>
              <a:spcAft>
                <a:spcPts val="0"/>
              </a:spcAft>
              <a:buSzPts val="1190"/>
              <a:buChar char="◈"/>
            </a:pPr>
            <a:r>
              <a:rPr lang="fr-FR" sz="1700">
                <a:latin typeface="Comic Sans MS"/>
                <a:ea typeface="Comic Sans MS"/>
                <a:cs typeface="Comic Sans MS"/>
                <a:sym typeface="Comic Sans MS"/>
              </a:rPr>
              <a:t>Le texte est plus aéré, et le découpage en syllabes colorées aident certains élèves « dys » à lire plus rapidement.</a:t>
            </a:r>
            <a:endParaRPr/>
          </a:p>
          <a:p>
            <a:pPr indent="-306000" lvl="0" marL="342900" rtl="0" algn="just">
              <a:lnSpc>
                <a:spcPct val="140000"/>
              </a:lnSpc>
              <a:spcBef>
                <a:spcPts val="940"/>
              </a:spcBef>
              <a:spcAft>
                <a:spcPts val="0"/>
              </a:spcAft>
              <a:buSzPts val="1190"/>
              <a:buChar char="◈"/>
            </a:pPr>
            <a:r>
              <a:rPr lang="fr-FR" sz="1700">
                <a:latin typeface="Comic Sans MS"/>
                <a:ea typeface="Comic Sans MS"/>
                <a:cs typeface="Comic Sans MS"/>
                <a:sym typeface="Comic Sans MS"/>
              </a:rPr>
              <a:t>Cette adaptation peut être intéressante en CP ou CE.</a:t>
            </a:r>
            <a:endParaRPr/>
          </a:p>
          <a:p>
            <a:pPr indent="-306000" lvl="0" marL="342900" rtl="0" algn="just">
              <a:lnSpc>
                <a:spcPct val="140000"/>
              </a:lnSpc>
              <a:spcBef>
                <a:spcPts val="940"/>
              </a:spcBef>
              <a:spcAft>
                <a:spcPts val="0"/>
              </a:spcAft>
              <a:buSzPts val="1190"/>
              <a:buChar char="◈"/>
            </a:pPr>
            <a:r>
              <a:rPr lang="fr-FR" sz="1700">
                <a:latin typeface="Comic Sans MS"/>
                <a:ea typeface="Comic Sans MS"/>
                <a:cs typeface="Comic Sans MS"/>
                <a:sym typeface="Comic Sans MS"/>
              </a:rPr>
              <a:t>Personnellement, je trouve que le résultat fait mal aux yeux. De plus, cette adaptation est très chronophage et le choix des règles de découpage en syllabes pour respecter, soit les segmentations syllabiques écrites, soit celles orales en marquant les liaisons, est un casse-tête. Enfin, cette adaptation permet rapidement aux enfants de lire des textes seuls, guidés par les couleurs, mais ralentit en réalité leur acquisition d’autonomie dans la lecture, car les élèves deviennent vite dépendants de ce code et ont du mal à s’en passer. Ils n’assimilent pas non plus aussi vite et bien les règles de liaisons ou d’identification des lettres muettes.</a:t>
            </a:r>
            <a:endParaRPr/>
          </a:p>
        </p:txBody>
      </p:sp>
      <p:sp>
        <p:nvSpPr>
          <p:cNvPr id="297" name="Google Shape;297;p1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98" name="Google Shape;298;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Etape 01</a:t>
            </a:r>
            <a:endParaRPr>
              <a:latin typeface="Comic Sans MS"/>
              <a:ea typeface="Comic Sans MS"/>
              <a:cs typeface="Comic Sans MS"/>
              <a:sym typeface="Comic Sans MS"/>
            </a:endParaRPr>
          </a:p>
        </p:txBody>
      </p:sp>
      <p:sp>
        <p:nvSpPr>
          <p:cNvPr id="157" name="Google Shape;157;p2"/>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306000" lvl="0" marL="342900" rtl="0" algn="l">
              <a:lnSpc>
                <a:spcPct val="150000"/>
              </a:lnSpc>
              <a:spcBef>
                <a:spcPts val="0"/>
              </a:spcBef>
              <a:spcAft>
                <a:spcPts val="0"/>
              </a:spcAft>
              <a:buSzPts val="1400"/>
              <a:buChar char="◈"/>
            </a:pPr>
            <a:r>
              <a:rPr lang="fr-FR">
                <a:latin typeface="Comic Sans MS"/>
                <a:ea typeface="Comic Sans MS"/>
                <a:cs typeface="Comic Sans MS"/>
                <a:sym typeface="Comic Sans MS"/>
              </a:rPr>
              <a:t>Sélectionner tout le texte à modifier : </a:t>
            </a:r>
            <a:r>
              <a:rPr lang="fr-FR">
                <a:solidFill>
                  <a:schemeClr val="accent1"/>
                </a:solidFill>
                <a:latin typeface="Comic Sans MS"/>
                <a:ea typeface="Comic Sans MS"/>
                <a:cs typeface="Comic Sans MS"/>
                <a:sym typeface="Comic Sans MS"/>
              </a:rPr>
              <a:t>crtl + A </a:t>
            </a:r>
            <a:endParaRPr/>
          </a:p>
          <a:p>
            <a:pPr indent="0" lvl="0" marL="36900" rtl="0" algn="l">
              <a:lnSpc>
                <a:spcPct val="150000"/>
              </a:lnSpc>
              <a:spcBef>
                <a:spcPts val="1000"/>
              </a:spcBef>
              <a:spcAft>
                <a:spcPts val="0"/>
              </a:spcAft>
              <a:buSzPts val="1400"/>
              <a:buNone/>
            </a:pPr>
            <a:r>
              <a:rPr lang="fr-FR">
                <a:latin typeface="Comic Sans MS"/>
                <a:ea typeface="Comic Sans MS"/>
                <a:cs typeface="Comic Sans MS"/>
                <a:sym typeface="Comic Sans MS"/>
              </a:rPr>
              <a:t>ou </a:t>
            </a:r>
            <a:endParaRPr/>
          </a:p>
          <a:p>
            <a:pPr indent="-306000" lvl="0" marL="342900" rtl="0" algn="l">
              <a:lnSpc>
                <a:spcPct val="150000"/>
              </a:lnSpc>
              <a:spcBef>
                <a:spcPts val="1000"/>
              </a:spcBef>
              <a:spcAft>
                <a:spcPts val="0"/>
              </a:spcAft>
              <a:buSzPts val="1400"/>
              <a:buChar char="◈"/>
            </a:pPr>
            <a:r>
              <a:rPr lang="fr-FR">
                <a:latin typeface="Comic Sans MS"/>
                <a:ea typeface="Comic Sans MS"/>
                <a:cs typeface="Comic Sans MS"/>
                <a:sym typeface="Comic Sans MS"/>
              </a:rPr>
              <a:t>cliquer sur « </a:t>
            </a:r>
            <a:r>
              <a:rPr lang="fr-FR">
                <a:solidFill>
                  <a:schemeClr val="accent1"/>
                </a:solidFill>
                <a:latin typeface="Comic Sans MS"/>
                <a:ea typeface="Comic Sans MS"/>
                <a:cs typeface="Comic Sans MS"/>
                <a:sym typeface="Comic Sans MS"/>
              </a:rPr>
              <a:t>Sélectionner</a:t>
            </a:r>
            <a:r>
              <a:rPr lang="fr-FR">
                <a:latin typeface="Comic Sans MS"/>
                <a:ea typeface="Comic Sans MS"/>
                <a:cs typeface="Comic Sans MS"/>
                <a:sym typeface="Comic Sans MS"/>
              </a:rPr>
              <a:t> » puis « </a:t>
            </a:r>
            <a:r>
              <a:rPr lang="fr-FR">
                <a:solidFill>
                  <a:schemeClr val="accent1"/>
                </a:solidFill>
                <a:latin typeface="Comic Sans MS"/>
                <a:ea typeface="Comic Sans MS"/>
                <a:cs typeface="Comic Sans MS"/>
                <a:sym typeface="Comic Sans MS"/>
              </a:rPr>
              <a:t>Sélectionner tout</a:t>
            </a:r>
            <a:r>
              <a:rPr lang="fr-FR">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158" name="Google Shape;158;p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159" name="Google Shape;159;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3"/>
          <p:cNvPicPr preferRelativeResize="0"/>
          <p:nvPr/>
        </p:nvPicPr>
        <p:blipFill rotWithShape="1">
          <a:blip r:embed="rId3">
            <a:alphaModFix/>
          </a:blip>
          <a:srcRect b="0" l="0" r="0" t="0"/>
          <a:stretch/>
        </p:blipFill>
        <p:spPr>
          <a:xfrm>
            <a:off x="-53250" y="79375"/>
            <a:ext cx="12192000" cy="6699250"/>
          </a:xfrm>
          <a:prstGeom prst="rect">
            <a:avLst/>
          </a:prstGeom>
          <a:noFill/>
          <a:ln>
            <a:noFill/>
          </a:ln>
        </p:spPr>
      </p:pic>
      <p:sp>
        <p:nvSpPr>
          <p:cNvPr id="165" name="Google Shape;165;p3"/>
          <p:cNvSpPr/>
          <p:nvPr/>
        </p:nvSpPr>
        <p:spPr>
          <a:xfrm>
            <a:off x="10946423" y="773723"/>
            <a:ext cx="835269" cy="263769"/>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66" name="Google Shape;166;p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167" name="Google Shape;167;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Etape 02</a:t>
            </a:r>
            <a:endParaRPr>
              <a:latin typeface="Comic Sans MS"/>
              <a:ea typeface="Comic Sans MS"/>
              <a:cs typeface="Comic Sans MS"/>
              <a:sym typeface="Comic Sans MS"/>
            </a:endParaRPr>
          </a:p>
        </p:txBody>
      </p:sp>
      <p:sp>
        <p:nvSpPr>
          <p:cNvPr id="173" name="Google Shape;173;p4"/>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lnSpc>
                <a:spcPct val="150000"/>
              </a:lnSpc>
              <a:spcBef>
                <a:spcPts val="0"/>
              </a:spcBef>
              <a:spcAft>
                <a:spcPts val="0"/>
              </a:spcAft>
              <a:buSzPts val="1400"/>
              <a:buNone/>
            </a:pPr>
            <a:r>
              <a:rPr lang="fr-FR">
                <a:latin typeface="Comic Sans MS"/>
                <a:ea typeface="Comic Sans MS"/>
                <a:cs typeface="Comic Sans MS"/>
                <a:sym typeface="Comic Sans MS"/>
              </a:rPr>
              <a:t>Modifier l’espacement entre les caractères :</a:t>
            </a:r>
            <a:endParaRPr/>
          </a:p>
          <a:p>
            <a:pPr indent="-306000" lvl="0" marL="342900" rtl="0" algn="l">
              <a:lnSpc>
                <a:spcPct val="150000"/>
              </a:lnSpc>
              <a:spcBef>
                <a:spcPts val="1000"/>
              </a:spcBef>
              <a:spcAft>
                <a:spcPts val="0"/>
              </a:spcAft>
              <a:buSzPts val="1400"/>
              <a:buChar char="◈"/>
            </a:pPr>
            <a:r>
              <a:rPr lang="fr-FR">
                <a:latin typeface="Comic Sans MS"/>
                <a:ea typeface="Comic Sans MS"/>
                <a:cs typeface="Comic Sans MS"/>
                <a:sym typeface="Comic Sans MS"/>
              </a:rPr>
              <a:t>Cliquer sur « </a:t>
            </a:r>
            <a:r>
              <a:rPr lang="fr-FR">
                <a:solidFill>
                  <a:schemeClr val="accent1"/>
                </a:solidFill>
                <a:latin typeface="Comic Sans MS"/>
                <a:ea typeface="Comic Sans MS"/>
                <a:cs typeface="Comic Sans MS"/>
                <a:sym typeface="Comic Sans MS"/>
              </a:rPr>
              <a:t>Police </a:t>
            </a:r>
            <a:r>
              <a:rPr lang="fr-FR">
                <a:solidFill>
                  <a:schemeClr val="lt1"/>
                </a:solidFill>
                <a:latin typeface="Comic Sans MS"/>
                <a:ea typeface="Comic Sans MS"/>
                <a:cs typeface="Comic Sans MS"/>
                <a:sym typeface="Comic Sans MS"/>
              </a:rPr>
              <a:t>»  puis sur l’onglet « </a:t>
            </a:r>
            <a:r>
              <a:rPr lang="fr-FR">
                <a:solidFill>
                  <a:schemeClr val="accent1"/>
                </a:solidFill>
                <a:latin typeface="Comic Sans MS"/>
                <a:ea typeface="Comic Sans MS"/>
                <a:cs typeface="Comic Sans MS"/>
                <a:sym typeface="Comic Sans MS"/>
              </a:rPr>
              <a:t>paramètres avancés</a:t>
            </a:r>
            <a:r>
              <a:rPr lang="fr-FR">
                <a:solidFill>
                  <a:schemeClr val="lt1"/>
                </a:solidFill>
                <a:latin typeface="Comic Sans MS"/>
                <a:ea typeface="Comic Sans MS"/>
                <a:cs typeface="Comic Sans MS"/>
                <a:sym typeface="Comic Sans MS"/>
              </a:rPr>
              <a:t> »</a:t>
            </a:r>
            <a:endParaRPr/>
          </a:p>
          <a:p>
            <a:pPr indent="-306000" lvl="0" marL="342900" rtl="0" algn="just">
              <a:lnSpc>
                <a:spcPct val="150000"/>
              </a:lnSpc>
              <a:spcBef>
                <a:spcPts val="1000"/>
              </a:spcBef>
              <a:spcAft>
                <a:spcPts val="0"/>
              </a:spcAft>
              <a:buSzPts val="1400"/>
              <a:buChar char="◈"/>
            </a:pPr>
            <a:r>
              <a:rPr lang="fr-FR">
                <a:solidFill>
                  <a:schemeClr val="lt1"/>
                </a:solidFill>
                <a:latin typeface="Comic Sans MS"/>
                <a:ea typeface="Comic Sans MS"/>
                <a:cs typeface="Comic Sans MS"/>
                <a:sym typeface="Comic Sans MS"/>
              </a:rPr>
              <a:t>A côté de la mention « Espacement », cliquer sur la </a:t>
            </a:r>
            <a:r>
              <a:rPr lang="fr-FR">
                <a:solidFill>
                  <a:schemeClr val="accent1"/>
                </a:solidFill>
                <a:latin typeface="Comic Sans MS"/>
                <a:ea typeface="Comic Sans MS"/>
                <a:cs typeface="Comic Sans MS"/>
                <a:sym typeface="Comic Sans MS"/>
              </a:rPr>
              <a:t>flèche</a:t>
            </a:r>
            <a:r>
              <a:rPr lang="fr-FR">
                <a:solidFill>
                  <a:schemeClr val="lt1"/>
                </a:solidFill>
                <a:latin typeface="Comic Sans MS"/>
                <a:ea typeface="Comic Sans MS"/>
                <a:cs typeface="Comic Sans MS"/>
                <a:sym typeface="Comic Sans MS"/>
              </a:rPr>
              <a:t> de menu déroulant puis sur « </a:t>
            </a:r>
            <a:r>
              <a:rPr lang="fr-FR">
                <a:solidFill>
                  <a:schemeClr val="accent1"/>
                </a:solidFill>
                <a:latin typeface="Comic Sans MS"/>
                <a:ea typeface="Comic Sans MS"/>
                <a:cs typeface="Comic Sans MS"/>
                <a:sym typeface="Comic Sans MS"/>
              </a:rPr>
              <a:t>étendu</a:t>
            </a:r>
            <a:r>
              <a:rPr lang="fr-FR">
                <a:solidFill>
                  <a:schemeClr val="lt1"/>
                </a:solidFill>
                <a:latin typeface="Comic Sans MS"/>
                <a:ea typeface="Comic Sans MS"/>
                <a:cs typeface="Comic Sans MS"/>
                <a:sym typeface="Comic Sans MS"/>
              </a:rPr>
              <a:t> ». </a:t>
            </a:r>
            <a:endParaRPr/>
          </a:p>
          <a:p>
            <a:pPr indent="-306000" lvl="0" marL="342900" rtl="0" algn="just">
              <a:lnSpc>
                <a:spcPct val="150000"/>
              </a:lnSpc>
              <a:spcBef>
                <a:spcPts val="1000"/>
              </a:spcBef>
              <a:spcAft>
                <a:spcPts val="0"/>
              </a:spcAft>
              <a:buSzPts val="1400"/>
              <a:buChar char="◈"/>
            </a:pPr>
            <a:r>
              <a:rPr lang="fr-FR">
                <a:solidFill>
                  <a:schemeClr val="lt1"/>
                </a:solidFill>
                <a:latin typeface="Comic Sans MS"/>
                <a:ea typeface="Comic Sans MS"/>
                <a:cs typeface="Comic Sans MS"/>
                <a:sym typeface="Comic Sans MS"/>
              </a:rPr>
              <a:t>Dans la case voisine adjointe à « De », taper « </a:t>
            </a:r>
            <a:r>
              <a:rPr lang="fr-FR">
                <a:solidFill>
                  <a:schemeClr val="accent1"/>
                </a:solidFill>
                <a:latin typeface="Comic Sans MS"/>
                <a:ea typeface="Comic Sans MS"/>
                <a:cs typeface="Comic Sans MS"/>
                <a:sym typeface="Comic Sans MS"/>
              </a:rPr>
              <a:t>0,5 pt</a:t>
            </a:r>
            <a:r>
              <a:rPr lang="fr-FR">
                <a:solidFill>
                  <a:schemeClr val="lt1"/>
                </a:solidFill>
                <a:latin typeface="Comic Sans MS"/>
                <a:ea typeface="Comic Sans MS"/>
                <a:cs typeface="Comic Sans MS"/>
                <a:sym typeface="Comic Sans MS"/>
              </a:rPr>
              <a:t> » ou « </a:t>
            </a:r>
            <a:r>
              <a:rPr lang="fr-FR">
                <a:solidFill>
                  <a:schemeClr val="accent1"/>
                </a:solidFill>
                <a:latin typeface="Comic Sans MS"/>
                <a:ea typeface="Comic Sans MS"/>
                <a:cs typeface="Comic Sans MS"/>
                <a:sym typeface="Comic Sans MS"/>
              </a:rPr>
              <a:t>1 pt</a:t>
            </a:r>
            <a:r>
              <a:rPr lang="fr-FR">
                <a:solidFill>
                  <a:schemeClr val="lt1"/>
                </a:solidFill>
                <a:latin typeface="Comic Sans MS"/>
                <a:ea typeface="Comic Sans MS"/>
                <a:cs typeface="Comic Sans MS"/>
                <a:sym typeface="Comic Sans MS"/>
              </a:rPr>
              <a:t> » selon votre choix.</a:t>
            </a:r>
            <a:endParaRPr>
              <a:latin typeface="Comic Sans MS"/>
              <a:ea typeface="Comic Sans MS"/>
              <a:cs typeface="Comic Sans MS"/>
              <a:sym typeface="Comic Sans MS"/>
            </a:endParaRPr>
          </a:p>
          <a:p>
            <a:pPr indent="-306000" lvl="0" marL="342900" rtl="0" algn="l">
              <a:lnSpc>
                <a:spcPct val="150000"/>
              </a:lnSpc>
              <a:spcBef>
                <a:spcPts val="1000"/>
              </a:spcBef>
              <a:spcAft>
                <a:spcPts val="0"/>
              </a:spcAft>
              <a:buSzPts val="1400"/>
              <a:buChar char="◈"/>
            </a:pPr>
            <a:r>
              <a:rPr lang="fr-FR">
                <a:latin typeface="Comic Sans MS"/>
                <a:ea typeface="Comic Sans MS"/>
                <a:cs typeface="Comic Sans MS"/>
                <a:sym typeface="Comic Sans MS"/>
              </a:rPr>
              <a:t>Cliquer sur « </a:t>
            </a:r>
            <a:r>
              <a:rPr lang="fr-FR">
                <a:solidFill>
                  <a:schemeClr val="accent1"/>
                </a:solidFill>
                <a:latin typeface="Comic Sans MS"/>
                <a:ea typeface="Comic Sans MS"/>
                <a:cs typeface="Comic Sans MS"/>
                <a:sym typeface="Comic Sans MS"/>
              </a:rPr>
              <a:t>OK</a:t>
            </a:r>
            <a:r>
              <a:rPr lang="fr-FR">
                <a:latin typeface="Comic Sans MS"/>
                <a:ea typeface="Comic Sans MS"/>
                <a:cs typeface="Comic Sans MS"/>
                <a:sym typeface="Comic Sans MS"/>
              </a:rPr>
              <a:t> » en bas de la fenêtre.</a:t>
            </a:r>
            <a:endParaRPr>
              <a:latin typeface="Comic Sans MS"/>
              <a:ea typeface="Comic Sans MS"/>
              <a:cs typeface="Comic Sans MS"/>
              <a:sym typeface="Comic Sans MS"/>
            </a:endParaRPr>
          </a:p>
        </p:txBody>
      </p:sp>
      <p:sp>
        <p:nvSpPr>
          <p:cNvPr id="174" name="Google Shape;174;p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175" name="Google Shape;175;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5"/>
          <p:cNvPicPr preferRelativeResize="0"/>
          <p:nvPr/>
        </p:nvPicPr>
        <p:blipFill rotWithShape="1">
          <a:blip r:embed="rId3">
            <a:alphaModFix/>
          </a:blip>
          <a:srcRect b="0" l="0" r="0" t="0"/>
          <a:stretch/>
        </p:blipFill>
        <p:spPr>
          <a:xfrm>
            <a:off x="0" y="88167"/>
            <a:ext cx="12192000" cy="6699250"/>
          </a:xfrm>
          <a:prstGeom prst="rect">
            <a:avLst/>
          </a:prstGeom>
          <a:noFill/>
          <a:ln>
            <a:noFill/>
          </a:ln>
        </p:spPr>
      </p:pic>
      <p:sp>
        <p:nvSpPr>
          <p:cNvPr id="181" name="Google Shape;181;p5"/>
          <p:cNvSpPr/>
          <p:nvPr/>
        </p:nvSpPr>
        <p:spPr>
          <a:xfrm>
            <a:off x="975946" y="1925515"/>
            <a:ext cx="3226777" cy="334108"/>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82" name="Google Shape;182;p5"/>
          <p:cNvSpPr/>
          <p:nvPr/>
        </p:nvSpPr>
        <p:spPr>
          <a:xfrm>
            <a:off x="1708639" y="1348153"/>
            <a:ext cx="1333499" cy="334108"/>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83" name="Google Shape;183;p5"/>
          <p:cNvSpPr/>
          <p:nvPr/>
        </p:nvSpPr>
        <p:spPr>
          <a:xfrm>
            <a:off x="3657600" y="4938345"/>
            <a:ext cx="855784" cy="334108"/>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84" name="Google Shape;184;p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185" name="Google Shape;185;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Etape 03</a:t>
            </a:r>
            <a:endParaRPr>
              <a:latin typeface="Comic Sans MS"/>
              <a:ea typeface="Comic Sans MS"/>
              <a:cs typeface="Comic Sans MS"/>
              <a:sym typeface="Comic Sans MS"/>
            </a:endParaRPr>
          </a:p>
        </p:txBody>
      </p:sp>
      <p:sp>
        <p:nvSpPr>
          <p:cNvPr id="191" name="Google Shape;191;p6"/>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lnSpc>
                <a:spcPct val="150000"/>
              </a:lnSpc>
              <a:spcBef>
                <a:spcPts val="0"/>
              </a:spcBef>
              <a:spcAft>
                <a:spcPts val="0"/>
              </a:spcAft>
              <a:buSzPts val="1400"/>
              <a:buNone/>
            </a:pPr>
            <a:r>
              <a:rPr lang="fr-FR">
                <a:latin typeface="Comic Sans MS"/>
                <a:ea typeface="Comic Sans MS"/>
                <a:cs typeface="Comic Sans MS"/>
                <a:sym typeface="Comic Sans MS"/>
              </a:rPr>
              <a:t>Modifier la police de caractères :</a:t>
            </a:r>
            <a:endParaRPr/>
          </a:p>
          <a:p>
            <a:pPr indent="-306000" lvl="0" marL="342900" rtl="0" algn="just">
              <a:lnSpc>
                <a:spcPct val="150000"/>
              </a:lnSpc>
              <a:spcBef>
                <a:spcPts val="1000"/>
              </a:spcBef>
              <a:spcAft>
                <a:spcPts val="0"/>
              </a:spcAft>
              <a:buSzPts val="1400"/>
              <a:buChar char="◈"/>
            </a:pPr>
            <a:r>
              <a:rPr lang="fr-FR">
                <a:latin typeface="Comic Sans MS"/>
                <a:ea typeface="Comic Sans MS"/>
                <a:cs typeface="Comic Sans MS"/>
                <a:sym typeface="Comic Sans MS"/>
              </a:rPr>
              <a:t>Dans le bandeau, sur l’onglet « accueil », cliquer sur la flèche de menu déroulant  près du nom de la police actuelle puis sur</a:t>
            </a:r>
            <a:r>
              <a:rPr lang="fr-FR">
                <a:solidFill>
                  <a:schemeClr val="lt1"/>
                </a:solidFill>
                <a:latin typeface="Comic Sans MS"/>
                <a:ea typeface="Comic Sans MS"/>
                <a:cs typeface="Comic Sans MS"/>
                <a:sym typeface="Comic Sans MS"/>
              </a:rPr>
              <a:t> « </a:t>
            </a:r>
            <a:r>
              <a:rPr lang="fr-FR">
                <a:solidFill>
                  <a:schemeClr val="accent1"/>
                </a:solidFill>
                <a:latin typeface="Comic Sans MS"/>
                <a:ea typeface="Comic Sans MS"/>
                <a:cs typeface="Comic Sans MS"/>
                <a:sym typeface="Comic Sans MS"/>
              </a:rPr>
              <a:t>Comic sans MS</a:t>
            </a:r>
            <a:r>
              <a:rPr lang="fr-FR">
                <a:solidFill>
                  <a:schemeClr val="lt1"/>
                </a:solidFill>
                <a:latin typeface="Comic Sans MS"/>
                <a:ea typeface="Comic Sans MS"/>
                <a:cs typeface="Comic Sans MS"/>
                <a:sym typeface="Comic Sans MS"/>
              </a:rPr>
              <a:t> »;</a:t>
            </a:r>
            <a:endParaRPr/>
          </a:p>
          <a:p>
            <a:pPr indent="-306000" lvl="0" marL="342900" rtl="0" algn="just">
              <a:lnSpc>
                <a:spcPct val="150000"/>
              </a:lnSpc>
              <a:spcBef>
                <a:spcPts val="1000"/>
              </a:spcBef>
              <a:spcAft>
                <a:spcPts val="0"/>
              </a:spcAft>
              <a:buSzPts val="1400"/>
              <a:buChar char="◈"/>
            </a:pPr>
            <a:r>
              <a:rPr lang="fr-FR">
                <a:solidFill>
                  <a:schemeClr val="lt1"/>
                </a:solidFill>
                <a:latin typeface="Comic Sans MS"/>
                <a:ea typeface="Comic Sans MS"/>
                <a:cs typeface="Comic Sans MS"/>
                <a:sym typeface="Comic Sans MS"/>
              </a:rPr>
              <a:t>A côté de la case de sélection de la police, dans la case de taille de police, cliquer sur la </a:t>
            </a:r>
            <a:r>
              <a:rPr lang="fr-FR">
                <a:solidFill>
                  <a:schemeClr val="accent1"/>
                </a:solidFill>
                <a:latin typeface="Comic Sans MS"/>
                <a:ea typeface="Comic Sans MS"/>
                <a:cs typeface="Comic Sans MS"/>
                <a:sym typeface="Comic Sans MS"/>
              </a:rPr>
              <a:t>flèche</a:t>
            </a:r>
            <a:r>
              <a:rPr lang="fr-FR">
                <a:solidFill>
                  <a:schemeClr val="lt1"/>
                </a:solidFill>
                <a:latin typeface="Comic Sans MS"/>
                <a:ea typeface="Comic Sans MS"/>
                <a:cs typeface="Comic Sans MS"/>
                <a:sym typeface="Comic Sans MS"/>
              </a:rPr>
              <a:t> de menu déroulant puis sur « </a:t>
            </a:r>
            <a:r>
              <a:rPr lang="fr-FR">
                <a:solidFill>
                  <a:schemeClr val="accent1"/>
                </a:solidFill>
                <a:latin typeface="Comic Sans MS"/>
                <a:ea typeface="Comic Sans MS"/>
                <a:cs typeface="Comic Sans MS"/>
                <a:sym typeface="Comic Sans MS"/>
              </a:rPr>
              <a:t>14</a:t>
            </a:r>
            <a:r>
              <a:rPr lang="fr-FR">
                <a:solidFill>
                  <a:schemeClr val="lt1"/>
                </a:solidFill>
                <a:latin typeface="Comic Sans MS"/>
                <a:ea typeface="Comic Sans MS"/>
                <a:cs typeface="Comic Sans MS"/>
                <a:sym typeface="Comic Sans MS"/>
              </a:rPr>
              <a:t> ». </a:t>
            </a:r>
            <a:endParaRPr/>
          </a:p>
        </p:txBody>
      </p:sp>
      <p:sp>
        <p:nvSpPr>
          <p:cNvPr id="192" name="Google Shape;192;p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193" name="Google Shape;193;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7"/>
          <p:cNvPicPr preferRelativeResize="0"/>
          <p:nvPr/>
        </p:nvPicPr>
        <p:blipFill rotWithShape="1">
          <a:blip r:embed="rId3">
            <a:alphaModFix/>
          </a:blip>
          <a:srcRect b="0" l="0" r="0" t="0"/>
          <a:stretch/>
        </p:blipFill>
        <p:spPr>
          <a:xfrm>
            <a:off x="0" y="79375"/>
            <a:ext cx="12192000" cy="6699250"/>
          </a:xfrm>
          <a:prstGeom prst="rect">
            <a:avLst/>
          </a:prstGeom>
          <a:noFill/>
          <a:ln>
            <a:noFill/>
          </a:ln>
        </p:spPr>
      </p:pic>
      <p:sp>
        <p:nvSpPr>
          <p:cNvPr id="199" name="Google Shape;199;p7"/>
          <p:cNvSpPr/>
          <p:nvPr/>
        </p:nvSpPr>
        <p:spPr>
          <a:xfrm>
            <a:off x="1538652" y="518744"/>
            <a:ext cx="1608993" cy="219809"/>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00" name="Google Shape;200;p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01" name="Google Shape;201;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4000"/>
              <a:buFont typeface="Comic Sans MS"/>
              <a:buNone/>
            </a:pPr>
            <a:r>
              <a:rPr lang="fr-FR">
                <a:latin typeface="Comic Sans MS"/>
                <a:ea typeface="Comic Sans MS"/>
                <a:cs typeface="Comic Sans MS"/>
                <a:sym typeface="Comic Sans MS"/>
              </a:rPr>
              <a:t>Etape 04</a:t>
            </a:r>
            <a:endParaRPr>
              <a:latin typeface="Comic Sans MS"/>
              <a:ea typeface="Comic Sans MS"/>
              <a:cs typeface="Comic Sans MS"/>
              <a:sym typeface="Comic Sans MS"/>
            </a:endParaRPr>
          </a:p>
        </p:txBody>
      </p:sp>
      <p:sp>
        <p:nvSpPr>
          <p:cNvPr id="207" name="Google Shape;207;p8"/>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36900" rtl="0" algn="l">
              <a:lnSpc>
                <a:spcPct val="130000"/>
              </a:lnSpc>
              <a:spcBef>
                <a:spcPts val="0"/>
              </a:spcBef>
              <a:spcAft>
                <a:spcPts val="0"/>
              </a:spcAft>
              <a:buSzPts val="1190"/>
              <a:buNone/>
            </a:pPr>
            <a:r>
              <a:rPr lang="fr-FR" sz="1700">
                <a:latin typeface="Comic Sans MS"/>
                <a:ea typeface="Comic Sans MS"/>
                <a:cs typeface="Comic Sans MS"/>
                <a:sym typeface="Comic Sans MS"/>
              </a:rPr>
              <a:t>Aérer le texte :</a:t>
            </a:r>
            <a:endParaRPr/>
          </a:p>
          <a:p>
            <a:pPr indent="-306000" lvl="0" marL="342900" rtl="0" algn="just">
              <a:lnSpc>
                <a:spcPct val="130000"/>
              </a:lnSpc>
              <a:spcBef>
                <a:spcPts val="940"/>
              </a:spcBef>
              <a:spcAft>
                <a:spcPts val="0"/>
              </a:spcAft>
              <a:buSzPts val="1190"/>
              <a:buChar char="◈"/>
            </a:pPr>
            <a:r>
              <a:rPr lang="fr-FR" sz="1700">
                <a:latin typeface="Comic Sans MS"/>
                <a:ea typeface="Comic Sans MS"/>
                <a:cs typeface="Comic Sans MS"/>
                <a:sym typeface="Comic Sans MS"/>
              </a:rPr>
              <a:t>Cliquer sur « </a:t>
            </a:r>
            <a:r>
              <a:rPr lang="fr-FR" sz="1700">
                <a:solidFill>
                  <a:schemeClr val="accent1"/>
                </a:solidFill>
                <a:latin typeface="Comic Sans MS"/>
                <a:ea typeface="Comic Sans MS"/>
                <a:cs typeface="Comic Sans MS"/>
                <a:sym typeface="Comic Sans MS"/>
              </a:rPr>
              <a:t>Paragraphe </a:t>
            </a:r>
            <a:r>
              <a:rPr lang="fr-FR" sz="1700">
                <a:solidFill>
                  <a:schemeClr val="lt1"/>
                </a:solidFill>
                <a:latin typeface="Comic Sans MS"/>
                <a:ea typeface="Comic Sans MS"/>
                <a:cs typeface="Comic Sans MS"/>
                <a:sym typeface="Comic Sans MS"/>
              </a:rPr>
              <a:t>» dans l’onglet « accueil » du bandeau : la fenêtre « Paragraphe » s’ouvre.</a:t>
            </a:r>
            <a:endParaRPr/>
          </a:p>
          <a:p>
            <a:pPr indent="-306000" lvl="0" marL="342900" rtl="0" algn="just">
              <a:lnSpc>
                <a:spcPct val="130000"/>
              </a:lnSpc>
              <a:spcBef>
                <a:spcPts val="940"/>
              </a:spcBef>
              <a:spcAft>
                <a:spcPts val="0"/>
              </a:spcAft>
              <a:buSzPts val="1190"/>
              <a:buChar char="◈"/>
            </a:pPr>
            <a:r>
              <a:rPr lang="fr-FR" sz="1700">
                <a:solidFill>
                  <a:schemeClr val="lt1"/>
                </a:solidFill>
                <a:latin typeface="Comic Sans MS"/>
                <a:ea typeface="Comic Sans MS"/>
                <a:cs typeface="Comic Sans MS"/>
                <a:sym typeface="Comic Sans MS"/>
              </a:rPr>
              <a:t>Dans la section « Espacement » de l’onglet « Retrait et espacement » de la fenêtre « Paragraphe », cliquer sur la </a:t>
            </a:r>
            <a:r>
              <a:rPr lang="fr-FR" sz="1700">
                <a:solidFill>
                  <a:schemeClr val="accent1"/>
                </a:solidFill>
                <a:latin typeface="Comic Sans MS"/>
                <a:ea typeface="Comic Sans MS"/>
                <a:cs typeface="Comic Sans MS"/>
                <a:sym typeface="Comic Sans MS"/>
              </a:rPr>
              <a:t>flèche supérieure</a:t>
            </a:r>
            <a:r>
              <a:rPr lang="fr-FR" sz="1700">
                <a:solidFill>
                  <a:schemeClr val="lt1"/>
                </a:solidFill>
                <a:latin typeface="Comic Sans MS"/>
                <a:ea typeface="Comic Sans MS"/>
                <a:cs typeface="Comic Sans MS"/>
                <a:sym typeface="Comic Sans MS"/>
              </a:rPr>
              <a:t> de menu déroulant de la case à côté de la mention « Avant » jusqu’à afficher « </a:t>
            </a:r>
            <a:r>
              <a:rPr lang="fr-FR" sz="1700">
                <a:solidFill>
                  <a:schemeClr val="accent1"/>
                </a:solidFill>
                <a:latin typeface="Comic Sans MS"/>
                <a:ea typeface="Comic Sans MS"/>
                <a:cs typeface="Comic Sans MS"/>
                <a:sym typeface="Comic Sans MS"/>
              </a:rPr>
              <a:t>6 pt</a:t>
            </a:r>
            <a:r>
              <a:rPr lang="fr-FR" sz="1700">
                <a:solidFill>
                  <a:schemeClr val="lt1"/>
                </a:solidFill>
                <a:latin typeface="Comic Sans MS"/>
                <a:ea typeface="Comic Sans MS"/>
                <a:cs typeface="Comic Sans MS"/>
                <a:sym typeface="Comic Sans MS"/>
              </a:rPr>
              <a:t> ». Au besoin, cliquer sur la </a:t>
            </a:r>
            <a:r>
              <a:rPr lang="fr-FR" sz="1700">
                <a:solidFill>
                  <a:schemeClr val="accent1"/>
                </a:solidFill>
                <a:latin typeface="Comic Sans MS"/>
                <a:ea typeface="Comic Sans MS"/>
                <a:cs typeface="Comic Sans MS"/>
                <a:sym typeface="Comic Sans MS"/>
              </a:rPr>
              <a:t>flèche inférieure</a:t>
            </a:r>
            <a:r>
              <a:rPr lang="fr-FR" sz="1700">
                <a:solidFill>
                  <a:schemeClr val="lt1"/>
                </a:solidFill>
                <a:latin typeface="Comic Sans MS"/>
                <a:ea typeface="Comic Sans MS"/>
                <a:cs typeface="Comic Sans MS"/>
                <a:sym typeface="Comic Sans MS"/>
              </a:rPr>
              <a:t> de menu déroulant de la case à côté de la mention « Après » jusqu’à afficher « </a:t>
            </a:r>
            <a:r>
              <a:rPr lang="fr-FR" sz="1700">
                <a:solidFill>
                  <a:schemeClr val="accent1"/>
                </a:solidFill>
                <a:latin typeface="Comic Sans MS"/>
                <a:ea typeface="Comic Sans MS"/>
                <a:cs typeface="Comic Sans MS"/>
                <a:sym typeface="Comic Sans MS"/>
              </a:rPr>
              <a:t>0 pt</a:t>
            </a:r>
            <a:r>
              <a:rPr lang="fr-FR" sz="1700">
                <a:solidFill>
                  <a:schemeClr val="lt1"/>
                </a:solidFill>
                <a:latin typeface="Comic Sans MS"/>
                <a:ea typeface="Comic Sans MS"/>
                <a:cs typeface="Comic Sans MS"/>
                <a:sym typeface="Comic Sans MS"/>
              </a:rPr>
              <a:t> ». </a:t>
            </a:r>
            <a:endParaRPr sz="1700">
              <a:solidFill>
                <a:schemeClr val="lt1"/>
              </a:solidFill>
              <a:latin typeface="Comic Sans MS"/>
              <a:ea typeface="Comic Sans MS"/>
              <a:cs typeface="Comic Sans MS"/>
              <a:sym typeface="Comic Sans MS"/>
            </a:endParaRPr>
          </a:p>
          <a:p>
            <a:pPr indent="-306000" lvl="0" marL="342900" rtl="0" algn="just">
              <a:lnSpc>
                <a:spcPct val="130000"/>
              </a:lnSpc>
              <a:spcBef>
                <a:spcPts val="940"/>
              </a:spcBef>
              <a:spcAft>
                <a:spcPts val="0"/>
              </a:spcAft>
              <a:buSzPts val="1190"/>
              <a:buChar char="◈"/>
            </a:pPr>
            <a:r>
              <a:rPr lang="fr-FR" sz="1700">
                <a:solidFill>
                  <a:schemeClr val="lt1"/>
                </a:solidFill>
                <a:latin typeface="Comic Sans MS"/>
                <a:ea typeface="Comic Sans MS"/>
                <a:cs typeface="Comic Sans MS"/>
                <a:sym typeface="Comic Sans MS"/>
              </a:rPr>
              <a:t>Dans la section « Intervalle », cliquer sur la flèche de menu déroulant et sélectionner « </a:t>
            </a:r>
            <a:r>
              <a:rPr lang="fr-FR" sz="1700">
                <a:solidFill>
                  <a:schemeClr val="accent1"/>
                </a:solidFill>
                <a:latin typeface="Comic Sans MS"/>
                <a:ea typeface="Comic Sans MS"/>
                <a:cs typeface="Comic Sans MS"/>
                <a:sym typeface="Comic Sans MS"/>
              </a:rPr>
              <a:t>1,5 ligne</a:t>
            </a:r>
            <a:r>
              <a:rPr lang="fr-FR" sz="1700">
                <a:solidFill>
                  <a:schemeClr val="lt1"/>
                </a:solidFill>
                <a:latin typeface="Comic Sans MS"/>
                <a:ea typeface="Comic Sans MS"/>
                <a:cs typeface="Comic Sans MS"/>
                <a:sym typeface="Comic Sans MS"/>
              </a:rPr>
              <a:t> ».</a:t>
            </a:r>
            <a:endParaRPr sz="1700">
              <a:latin typeface="Comic Sans MS"/>
              <a:ea typeface="Comic Sans MS"/>
              <a:cs typeface="Comic Sans MS"/>
              <a:sym typeface="Comic Sans MS"/>
            </a:endParaRPr>
          </a:p>
          <a:p>
            <a:pPr indent="-306000" lvl="0" marL="342900" rtl="0" algn="l">
              <a:lnSpc>
                <a:spcPct val="130000"/>
              </a:lnSpc>
              <a:spcBef>
                <a:spcPts val="940"/>
              </a:spcBef>
              <a:spcAft>
                <a:spcPts val="0"/>
              </a:spcAft>
              <a:buSzPts val="1190"/>
              <a:buChar char="◈"/>
            </a:pPr>
            <a:r>
              <a:rPr lang="fr-FR" sz="1700">
                <a:latin typeface="Comic Sans MS"/>
                <a:ea typeface="Comic Sans MS"/>
                <a:cs typeface="Comic Sans MS"/>
                <a:sym typeface="Comic Sans MS"/>
              </a:rPr>
              <a:t>Cliquer sur « </a:t>
            </a:r>
            <a:r>
              <a:rPr lang="fr-FR" sz="1700">
                <a:solidFill>
                  <a:schemeClr val="accent1"/>
                </a:solidFill>
                <a:latin typeface="Comic Sans MS"/>
                <a:ea typeface="Comic Sans MS"/>
                <a:cs typeface="Comic Sans MS"/>
                <a:sym typeface="Comic Sans MS"/>
              </a:rPr>
              <a:t>OK</a:t>
            </a:r>
            <a:r>
              <a:rPr lang="fr-FR" sz="1700">
                <a:latin typeface="Comic Sans MS"/>
                <a:ea typeface="Comic Sans MS"/>
                <a:cs typeface="Comic Sans MS"/>
                <a:sym typeface="Comic Sans MS"/>
              </a:rPr>
              <a:t> » en bas de la fenêtre.</a:t>
            </a:r>
            <a:endParaRPr sz="1700">
              <a:latin typeface="Comic Sans MS"/>
              <a:ea typeface="Comic Sans MS"/>
              <a:cs typeface="Comic Sans MS"/>
              <a:sym typeface="Comic Sans MS"/>
            </a:endParaRPr>
          </a:p>
        </p:txBody>
      </p:sp>
      <p:sp>
        <p:nvSpPr>
          <p:cNvPr id="208" name="Google Shape;208;p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09" name="Google Shape;209;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9"/>
          <p:cNvPicPr preferRelativeResize="0"/>
          <p:nvPr/>
        </p:nvPicPr>
        <p:blipFill rotWithShape="1">
          <a:blip r:embed="rId3">
            <a:alphaModFix/>
          </a:blip>
          <a:srcRect b="0" l="0" r="0" t="0"/>
          <a:stretch/>
        </p:blipFill>
        <p:spPr>
          <a:xfrm>
            <a:off x="0" y="79375"/>
            <a:ext cx="12192000" cy="6699250"/>
          </a:xfrm>
          <a:prstGeom prst="rect">
            <a:avLst/>
          </a:prstGeom>
          <a:noFill/>
          <a:ln>
            <a:noFill/>
          </a:ln>
        </p:spPr>
      </p:pic>
      <p:sp>
        <p:nvSpPr>
          <p:cNvPr id="215" name="Google Shape;215;p9"/>
          <p:cNvSpPr/>
          <p:nvPr/>
        </p:nvSpPr>
        <p:spPr>
          <a:xfrm>
            <a:off x="1661746" y="3754315"/>
            <a:ext cx="747346" cy="23739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16" name="Google Shape;216;p9"/>
          <p:cNvSpPr/>
          <p:nvPr/>
        </p:nvSpPr>
        <p:spPr>
          <a:xfrm>
            <a:off x="2719752" y="3991708"/>
            <a:ext cx="1166447" cy="211015"/>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17" name="Google Shape;217;p9"/>
          <p:cNvSpPr/>
          <p:nvPr/>
        </p:nvSpPr>
        <p:spPr>
          <a:xfrm>
            <a:off x="2929302" y="5603630"/>
            <a:ext cx="747346" cy="23739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218" name="Google Shape;218;p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Geraldine Gorzolka pour "Dys à Munich" - 2019</a:t>
            </a:r>
            <a:endParaRPr/>
          </a:p>
        </p:txBody>
      </p:sp>
      <p:sp>
        <p:nvSpPr>
          <p:cNvPr id="219" name="Google Shape;219;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doise">
  <a:themeElements>
    <a:clrScheme name="Slate">
      <a:dk1>
        <a:srgbClr val="000000"/>
      </a:dk1>
      <a:lt1>
        <a:srgbClr val="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2019-11-04T09:31:41Z</dcterms:created>
  <dc:creator>Jody</dc:creator>
</cp:coreProperties>
</file>